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6" r:id="rId3"/>
    <p:sldId id="268" r:id="rId4"/>
    <p:sldId id="258" r:id="rId5"/>
    <p:sldId id="259" r:id="rId6"/>
    <p:sldId id="260" r:id="rId7"/>
    <p:sldId id="261" r:id="rId8"/>
    <p:sldId id="272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70" r:id="rId17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1303" autoAdjust="0"/>
    <p:restoredTop sz="97667" autoAdjust="0"/>
  </p:normalViewPr>
  <p:slideViewPr>
    <p:cSldViewPr>
      <p:cViewPr>
        <p:scale>
          <a:sx n="100" d="100"/>
          <a:sy n="100" d="100"/>
        </p:scale>
        <p:origin x="232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90EE6F-4F7C-4F5E-A67D-669FC322B562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36B0190E-B6BA-4CAB-94B4-859B0C942049}">
      <dgm:prSet phldrT="[Text]"/>
      <dgm:spPr/>
      <dgm:t>
        <a:bodyPr/>
        <a:lstStyle/>
        <a:p>
          <a:r>
            <a:rPr lang="de-DE" dirty="0" smtClean="0"/>
            <a:t>Heranbringen eines Gelähmten</a:t>
          </a:r>
          <a:endParaRPr lang="de-DE" dirty="0"/>
        </a:p>
      </dgm:t>
    </dgm:pt>
    <dgm:pt modelId="{55B6775C-2FE7-4761-8A3F-A460A260A493}" type="parTrans" cxnId="{C9CF849C-BDE6-40B0-89C7-651B6B16E584}">
      <dgm:prSet/>
      <dgm:spPr/>
      <dgm:t>
        <a:bodyPr/>
        <a:lstStyle/>
        <a:p>
          <a:endParaRPr lang="de-DE"/>
        </a:p>
      </dgm:t>
    </dgm:pt>
    <dgm:pt modelId="{DAF9FEE3-FCD4-4060-992F-57F8BCC38945}" type="sibTrans" cxnId="{C9CF849C-BDE6-40B0-89C7-651B6B16E584}">
      <dgm:prSet/>
      <dgm:spPr/>
      <dgm:t>
        <a:bodyPr/>
        <a:lstStyle/>
        <a:p>
          <a:endParaRPr lang="de-DE"/>
        </a:p>
      </dgm:t>
    </dgm:pt>
    <dgm:pt modelId="{54BF19C8-18ED-4929-871C-93E2CA4D03F2}">
      <dgm:prSet phldrT="[Text]"/>
      <dgm:spPr/>
      <dgm:t>
        <a:bodyPr/>
        <a:lstStyle/>
        <a:p>
          <a:r>
            <a:rPr lang="de-DE" dirty="0" smtClean="0"/>
            <a:t>Jesus sieht ihren Glauben</a:t>
          </a:r>
          <a:endParaRPr lang="de-DE" dirty="0"/>
        </a:p>
      </dgm:t>
    </dgm:pt>
    <dgm:pt modelId="{85061432-CD91-4CD4-AD9F-79ED4266801A}" type="parTrans" cxnId="{443B1AA5-5488-445B-8CDA-D932AF498810}">
      <dgm:prSet/>
      <dgm:spPr/>
      <dgm:t>
        <a:bodyPr/>
        <a:lstStyle/>
        <a:p>
          <a:endParaRPr lang="de-DE"/>
        </a:p>
      </dgm:t>
    </dgm:pt>
    <dgm:pt modelId="{B2B2B74A-5161-4331-AF79-5A46E64062BD}" type="sibTrans" cxnId="{443B1AA5-5488-445B-8CDA-D932AF498810}">
      <dgm:prSet/>
      <dgm:spPr/>
      <dgm:t>
        <a:bodyPr/>
        <a:lstStyle/>
        <a:p>
          <a:endParaRPr lang="de-DE"/>
        </a:p>
      </dgm:t>
    </dgm:pt>
    <dgm:pt modelId="{1EBE6B04-BEFB-4189-8376-B1A44B2B9825}">
      <dgm:prSet phldrT="[Text]"/>
      <dgm:spPr/>
      <dgm:t>
        <a:bodyPr/>
        <a:lstStyle/>
        <a:p>
          <a:r>
            <a:rPr lang="de-DE" dirty="0" smtClean="0"/>
            <a:t>Jesus sieht ihren Glauben nicht</a:t>
          </a:r>
          <a:endParaRPr lang="de-DE" dirty="0"/>
        </a:p>
      </dgm:t>
    </dgm:pt>
    <dgm:pt modelId="{3F8F5B7C-A34F-4ADB-B4F7-D1CFA8A3BABC}" type="parTrans" cxnId="{648DECF7-87D0-4F41-90C5-915C1DC590DF}">
      <dgm:prSet/>
      <dgm:spPr/>
      <dgm:t>
        <a:bodyPr/>
        <a:lstStyle/>
        <a:p>
          <a:endParaRPr lang="de-DE"/>
        </a:p>
      </dgm:t>
    </dgm:pt>
    <dgm:pt modelId="{FB008AB6-5A81-4B0F-8F81-69DCA53897D0}" type="sibTrans" cxnId="{648DECF7-87D0-4F41-90C5-915C1DC590DF}">
      <dgm:prSet/>
      <dgm:spPr/>
      <dgm:t>
        <a:bodyPr/>
        <a:lstStyle/>
        <a:p>
          <a:endParaRPr lang="de-DE"/>
        </a:p>
      </dgm:t>
    </dgm:pt>
    <dgm:pt modelId="{F088C2D2-5A1D-4B55-9552-A95523281164}">
      <dgm:prSet phldrT="[Text]"/>
      <dgm:spPr/>
      <dgm:t>
        <a:bodyPr/>
        <a:lstStyle/>
        <a:p>
          <a:r>
            <a:rPr lang="de-DE" dirty="0" smtClean="0"/>
            <a:t>Vergebung der Sünden </a:t>
          </a:r>
          <a:endParaRPr lang="de-DE" dirty="0"/>
        </a:p>
      </dgm:t>
    </dgm:pt>
    <dgm:pt modelId="{8389CE87-E2D7-4765-9EF3-1D196297C325}" type="parTrans" cxnId="{7F5CAAB3-A91C-4FCF-8C7C-2939935D7D5C}">
      <dgm:prSet/>
      <dgm:spPr/>
      <dgm:t>
        <a:bodyPr/>
        <a:lstStyle/>
        <a:p>
          <a:endParaRPr lang="de-DE"/>
        </a:p>
      </dgm:t>
    </dgm:pt>
    <dgm:pt modelId="{CD250458-9EDA-469F-B0F7-25E5DB05BA1D}" type="sibTrans" cxnId="{7F5CAAB3-A91C-4FCF-8C7C-2939935D7D5C}">
      <dgm:prSet/>
      <dgm:spPr/>
      <dgm:t>
        <a:bodyPr/>
        <a:lstStyle/>
        <a:p>
          <a:endParaRPr lang="de-DE"/>
        </a:p>
      </dgm:t>
    </dgm:pt>
    <dgm:pt modelId="{0DE5A0FC-E4AD-4040-AF94-A0D2EBA6E694}">
      <dgm:prSet phldrT="[Text]"/>
      <dgm:spPr/>
      <dgm:t>
        <a:bodyPr/>
        <a:lstStyle/>
        <a:p>
          <a:r>
            <a:rPr lang="de-DE" dirty="0" smtClean="0"/>
            <a:t>Gelähmter steht auf und geht</a:t>
          </a:r>
          <a:endParaRPr lang="de-DE" dirty="0"/>
        </a:p>
      </dgm:t>
    </dgm:pt>
    <dgm:pt modelId="{C1396C1E-75C8-4100-849B-FD967484BC80}" type="parTrans" cxnId="{1BD3F2BF-B240-49D5-8EF2-73E1AB5F166B}">
      <dgm:prSet/>
      <dgm:spPr/>
      <dgm:t>
        <a:bodyPr/>
        <a:lstStyle/>
        <a:p>
          <a:endParaRPr lang="de-DE"/>
        </a:p>
      </dgm:t>
    </dgm:pt>
    <dgm:pt modelId="{F2C5DBE3-8406-4AAC-A0C2-EA121508797F}" type="sibTrans" cxnId="{1BD3F2BF-B240-49D5-8EF2-73E1AB5F166B}">
      <dgm:prSet/>
      <dgm:spPr/>
      <dgm:t>
        <a:bodyPr/>
        <a:lstStyle/>
        <a:p>
          <a:endParaRPr lang="de-DE"/>
        </a:p>
      </dgm:t>
    </dgm:pt>
    <dgm:pt modelId="{D17D6194-675E-488F-933D-858FD3F208DF}">
      <dgm:prSet phldrT="[Text]"/>
      <dgm:spPr/>
      <dgm:t>
        <a:bodyPr/>
        <a:lstStyle/>
        <a:p>
          <a:r>
            <a:rPr lang="de-DE" dirty="0" smtClean="0"/>
            <a:t>Gottesfurcht beim Volk</a:t>
          </a:r>
          <a:endParaRPr lang="de-DE" dirty="0"/>
        </a:p>
      </dgm:t>
    </dgm:pt>
    <dgm:pt modelId="{8FEE6A6E-46D4-4833-BC0D-5044B5D221AC}" type="parTrans" cxnId="{71A46726-F2C0-4E70-A696-F71B3AE18335}">
      <dgm:prSet/>
      <dgm:spPr/>
      <dgm:t>
        <a:bodyPr/>
        <a:lstStyle/>
        <a:p>
          <a:endParaRPr lang="de-DE"/>
        </a:p>
      </dgm:t>
    </dgm:pt>
    <dgm:pt modelId="{D38C5C9F-8E1D-4352-B174-74B3AE4F28CA}" type="sibTrans" cxnId="{71A46726-F2C0-4E70-A696-F71B3AE18335}">
      <dgm:prSet/>
      <dgm:spPr/>
      <dgm:t>
        <a:bodyPr/>
        <a:lstStyle/>
        <a:p>
          <a:endParaRPr lang="de-DE"/>
        </a:p>
      </dgm:t>
    </dgm:pt>
    <dgm:pt modelId="{5AF1E7FA-E0F4-4E70-83DF-904ED3DAB337}">
      <dgm:prSet phldrT="[Text]"/>
      <dgm:spPr/>
      <dgm:t>
        <a:bodyPr/>
        <a:lstStyle/>
        <a:p>
          <a:r>
            <a:rPr lang="de-DE" dirty="0" smtClean="0"/>
            <a:t>Schriftgelehrte lästern</a:t>
          </a:r>
          <a:endParaRPr lang="de-DE" dirty="0"/>
        </a:p>
      </dgm:t>
    </dgm:pt>
    <dgm:pt modelId="{F2B125BA-4199-4D80-B5AD-0E0334181512}" type="parTrans" cxnId="{23177B2D-F749-48A7-9093-F5EA6A640AD2}">
      <dgm:prSet/>
      <dgm:spPr/>
      <dgm:t>
        <a:bodyPr/>
        <a:lstStyle/>
        <a:p>
          <a:endParaRPr lang="de-DE"/>
        </a:p>
      </dgm:t>
    </dgm:pt>
    <dgm:pt modelId="{99D4E3F3-54C3-4AEA-A306-FE80A1EDF929}" type="sibTrans" cxnId="{23177B2D-F749-48A7-9093-F5EA6A640AD2}">
      <dgm:prSet/>
      <dgm:spPr/>
      <dgm:t>
        <a:bodyPr/>
        <a:lstStyle/>
        <a:p>
          <a:endParaRPr lang="de-DE"/>
        </a:p>
      </dgm:t>
    </dgm:pt>
    <dgm:pt modelId="{D8982BE0-6862-48A0-A205-4233FDD22BD2}">
      <dgm:prSet phldrT="[Text]"/>
      <dgm:spPr/>
      <dgm:t>
        <a:bodyPr/>
        <a:lstStyle/>
        <a:p>
          <a:r>
            <a:rPr lang="de-DE" dirty="0" smtClean="0"/>
            <a:t>Jesus reagiert </a:t>
          </a:r>
          <a:endParaRPr lang="de-DE" dirty="0"/>
        </a:p>
      </dgm:t>
    </dgm:pt>
    <dgm:pt modelId="{CCF87DB9-42F4-4520-B677-56190ABC47F1}" type="parTrans" cxnId="{F086BF57-712B-49FF-B085-41531A7BCC9C}">
      <dgm:prSet/>
      <dgm:spPr/>
      <dgm:t>
        <a:bodyPr/>
        <a:lstStyle/>
        <a:p>
          <a:endParaRPr lang="de-DE"/>
        </a:p>
      </dgm:t>
    </dgm:pt>
    <dgm:pt modelId="{F13714CD-84CA-4372-93F3-8821B5F84F04}" type="sibTrans" cxnId="{F086BF57-712B-49FF-B085-41531A7BCC9C}">
      <dgm:prSet/>
      <dgm:spPr/>
      <dgm:t>
        <a:bodyPr/>
        <a:lstStyle/>
        <a:p>
          <a:endParaRPr lang="de-DE"/>
        </a:p>
      </dgm:t>
    </dgm:pt>
    <dgm:pt modelId="{DBCA167D-E4F1-4CDB-A507-9D92B3F46176}">
      <dgm:prSet phldrT="[Text]"/>
      <dgm:spPr/>
      <dgm:t>
        <a:bodyPr/>
        <a:lstStyle/>
        <a:p>
          <a:r>
            <a:rPr lang="de-DE" dirty="0" smtClean="0"/>
            <a:t>Aufforderung zum gehen an den  Gelähmten</a:t>
          </a:r>
          <a:endParaRPr lang="de-DE" dirty="0"/>
        </a:p>
      </dgm:t>
    </dgm:pt>
    <dgm:pt modelId="{072475EF-4F85-47D8-A1B0-EE0A03EF02E3}" type="parTrans" cxnId="{F69DE3A3-8A2E-4519-9D30-87485C0D0EE3}">
      <dgm:prSet/>
      <dgm:spPr/>
      <dgm:t>
        <a:bodyPr/>
        <a:lstStyle/>
        <a:p>
          <a:endParaRPr lang="de-DE"/>
        </a:p>
      </dgm:t>
    </dgm:pt>
    <dgm:pt modelId="{DC02DF1D-4CC5-47AB-B0F1-93028D7AEEE6}" type="sibTrans" cxnId="{F69DE3A3-8A2E-4519-9D30-87485C0D0EE3}">
      <dgm:prSet/>
      <dgm:spPr/>
      <dgm:t>
        <a:bodyPr/>
        <a:lstStyle/>
        <a:p>
          <a:endParaRPr lang="de-DE"/>
        </a:p>
      </dgm:t>
    </dgm:pt>
    <dgm:pt modelId="{545415A8-59B2-4216-BD5E-EF4E48909967}">
      <dgm:prSet phldrT="[Text]"/>
      <dgm:spPr/>
      <dgm:t>
        <a:bodyPr/>
        <a:lstStyle/>
        <a:p>
          <a:r>
            <a:rPr lang="de-DE" dirty="0" smtClean="0"/>
            <a:t>Jesus spricht </a:t>
          </a:r>
          <a:r>
            <a:rPr lang="de-DE" dirty="0" smtClean="0"/>
            <a:t> </a:t>
          </a:r>
          <a:r>
            <a:rPr lang="de-DE" dirty="0" smtClean="0"/>
            <a:t>zum Gelähmten</a:t>
          </a:r>
          <a:endParaRPr lang="de-DE" dirty="0"/>
        </a:p>
      </dgm:t>
    </dgm:pt>
    <dgm:pt modelId="{3AEF05B7-FEFB-4818-B423-F45359FE7410}" type="parTrans" cxnId="{08A6ABCC-854D-48C3-B1BB-5545CCE4FA88}">
      <dgm:prSet/>
      <dgm:spPr/>
      <dgm:t>
        <a:bodyPr/>
        <a:lstStyle/>
        <a:p>
          <a:endParaRPr lang="de-DE"/>
        </a:p>
      </dgm:t>
    </dgm:pt>
    <dgm:pt modelId="{8256F6E0-EE0F-4DFE-A529-0E57A17BE96D}" type="sibTrans" cxnId="{08A6ABCC-854D-48C3-B1BB-5545CCE4FA88}">
      <dgm:prSet/>
      <dgm:spPr/>
      <dgm:t>
        <a:bodyPr/>
        <a:lstStyle/>
        <a:p>
          <a:endParaRPr lang="de-DE"/>
        </a:p>
      </dgm:t>
    </dgm:pt>
    <dgm:pt modelId="{32C18D7E-D52A-47DB-999E-B235A2F0559D}">
      <dgm:prSet phldrT="[Text]"/>
      <dgm:spPr/>
      <dgm:t>
        <a:bodyPr/>
        <a:lstStyle/>
        <a:p>
          <a:r>
            <a:rPr lang="de-DE" dirty="0" smtClean="0"/>
            <a:t>Jesus spricht nicht mit dem Gelähmten</a:t>
          </a:r>
          <a:endParaRPr lang="de-DE" dirty="0"/>
        </a:p>
      </dgm:t>
    </dgm:pt>
    <dgm:pt modelId="{D692C257-104A-4612-865F-D4F6B60723E4}" type="parTrans" cxnId="{5AD1F281-2376-4CFF-8590-7E42F1144CAB}">
      <dgm:prSet/>
      <dgm:spPr/>
      <dgm:t>
        <a:bodyPr/>
        <a:lstStyle/>
        <a:p>
          <a:endParaRPr lang="de-DE"/>
        </a:p>
      </dgm:t>
    </dgm:pt>
    <dgm:pt modelId="{B1D47C83-2B3C-4DE4-A7E9-C24D1F4FF543}" type="sibTrans" cxnId="{5AD1F281-2376-4CFF-8590-7E42F1144CAB}">
      <dgm:prSet/>
      <dgm:spPr/>
      <dgm:t>
        <a:bodyPr/>
        <a:lstStyle/>
        <a:p>
          <a:endParaRPr lang="de-DE"/>
        </a:p>
      </dgm:t>
    </dgm:pt>
    <dgm:pt modelId="{DAE1FE9D-FBEA-4134-8CE3-0945FFB81F7A}">
      <dgm:prSet phldrT="[Text]"/>
      <dgm:spPr/>
      <dgm:t>
        <a:bodyPr/>
        <a:lstStyle/>
        <a:p>
          <a:r>
            <a:rPr lang="de-DE" dirty="0" smtClean="0"/>
            <a:t>Jesus vergibt die Sünden nicht</a:t>
          </a:r>
          <a:endParaRPr lang="de-DE" dirty="0"/>
        </a:p>
      </dgm:t>
    </dgm:pt>
    <dgm:pt modelId="{F4FF8B36-1444-425B-A594-A6FEE0F2278F}" type="parTrans" cxnId="{0BB15189-E745-4011-B871-09FBA4028F2F}">
      <dgm:prSet/>
      <dgm:spPr/>
      <dgm:t>
        <a:bodyPr/>
        <a:lstStyle/>
        <a:p>
          <a:endParaRPr lang="de-DE"/>
        </a:p>
      </dgm:t>
    </dgm:pt>
    <dgm:pt modelId="{82CD38C6-3E1F-4EB8-A5D1-FC4842AF3A2F}" type="sibTrans" cxnId="{0BB15189-E745-4011-B871-09FBA4028F2F}">
      <dgm:prSet/>
      <dgm:spPr/>
      <dgm:t>
        <a:bodyPr/>
        <a:lstStyle/>
        <a:p>
          <a:endParaRPr lang="de-DE"/>
        </a:p>
      </dgm:t>
    </dgm:pt>
    <dgm:pt modelId="{6DCC1F31-3106-42E2-A30E-23BF708356D6}">
      <dgm:prSet phldrT="[Text]"/>
      <dgm:spPr/>
      <dgm:t>
        <a:bodyPr/>
        <a:lstStyle/>
        <a:p>
          <a:r>
            <a:rPr lang="de-DE" dirty="0" smtClean="0"/>
            <a:t>Die Schriftgelehrten schweigen</a:t>
          </a:r>
          <a:endParaRPr lang="de-DE" dirty="0"/>
        </a:p>
      </dgm:t>
    </dgm:pt>
    <dgm:pt modelId="{951662AD-94BF-4FB7-82C1-C55D4B8888BD}" type="parTrans" cxnId="{CF706A9B-E6E8-4169-8A30-F51567D52E7D}">
      <dgm:prSet/>
      <dgm:spPr/>
      <dgm:t>
        <a:bodyPr/>
        <a:lstStyle/>
        <a:p>
          <a:endParaRPr lang="de-DE"/>
        </a:p>
      </dgm:t>
    </dgm:pt>
    <dgm:pt modelId="{E31A8DFF-9E81-4A9A-83DC-72621D55238D}" type="sibTrans" cxnId="{CF706A9B-E6E8-4169-8A30-F51567D52E7D}">
      <dgm:prSet/>
      <dgm:spPr/>
      <dgm:t>
        <a:bodyPr/>
        <a:lstStyle/>
        <a:p>
          <a:endParaRPr lang="de-DE"/>
        </a:p>
      </dgm:t>
    </dgm:pt>
    <dgm:pt modelId="{7FB8E99A-4C5A-4A69-B649-548F81957F0F}">
      <dgm:prSet phldrT="[Text]"/>
      <dgm:spPr/>
      <dgm:t>
        <a:bodyPr/>
        <a:lstStyle/>
        <a:p>
          <a:r>
            <a:rPr lang="de-DE" dirty="0" smtClean="0"/>
            <a:t>Jesus reagiert nicht</a:t>
          </a:r>
          <a:endParaRPr lang="de-DE" dirty="0"/>
        </a:p>
      </dgm:t>
    </dgm:pt>
    <dgm:pt modelId="{6AC5239E-966C-40B9-BAD5-571C7A771414}" type="parTrans" cxnId="{9B388744-9772-41E0-9E91-3CD223E982C8}">
      <dgm:prSet/>
      <dgm:spPr/>
      <dgm:t>
        <a:bodyPr/>
        <a:lstStyle/>
        <a:p>
          <a:endParaRPr lang="de-DE"/>
        </a:p>
      </dgm:t>
    </dgm:pt>
    <dgm:pt modelId="{F99C6534-B0F6-4D42-A9F3-4101BD2A9D84}" type="sibTrans" cxnId="{9B388744-9772-41E0-9E91-3CD223E982C8}">
      <dgm:prSet/>
      <dgm:spPr/>
      <dgm:t>
        <a:bodyPr/>
        <a:lstStyle/>
        <a:p>
          <a:endParaRPr lang="de-DE"/>
        </a:p>
      </dgm:t>
    </dgm:pt>
    <dgm:pt modelId="{0C6094CD-6886-49CA-BAE4-8760C7EEDB92}">
      <dgm:prSet phldrT="[Text]"/>
      <dgm:spPr/>
      <dgm:t>
        <a:bodyPr/>
        <a:lstStyle/>
        <a:p>
          <a:r>
            <a:rPr lang="de-DE" dirty="0" smtClean="0"/>
            <a:t>Keine Aufforderung</a:t>
          </a:r>
          <a:endParaRPr lang="de-DE" dirty="0"/>
        </a:p>
      </dgm:t>
    </dgm:pt>
    <dgm:pt modelId="{7BC6EB84-9D6B-4EE7-81B8-579E5ADAAB02}" type="parTrans" cxnId="{5F2F6B72-AF63-4A64-94FC-3FD076CD8002}">
      <dgm:prSet/>
      <dgm:spPr/>
      <dgm:t>
        <a:bodyPr/>
        <a:lstStyle/>
        <a:p>
          <a:endParaRPr lang="de-DE"/>
        </a:p>
      </dgm:t>
    </dgm:pt>
    <dgm:pt modelId="{35EBA92F-9661-48AC-9CB3-8C030E58758D}" type="sibTrans" cxnId="{5F2F6B72-AF63-4A64-94FC-3FD076CD8002}">
      <dgm:prSet/>
      <dgm:spPr/>
      <dgm:t>
        <a:bodyPr/>
        <a:lstStyle/>
        <a:p>
          <a:endParaRPr lang="de-DE"/>
        </a:p>
      </dgm:t>
    </dgm:pt>
    <dgm:pt modelId="{23C01914-8207-49E4-8B92-D4A74207F16E}">
      <dgm:prSet phldrT="[Text]"/>
      <dgm:spPr/>
      <dgm:t>
        <a:bodyPr/>
        <a:lstStyle/>
        <a:p>
          <a:r>
            <a:rPr lang="de-DE" dirty="0" smtClean="0"/>
            <a:t>Gelähmter bleibt liegen</a:t>
          </a:r>
          <a:endParaRPr lang="de-DE" dirty="0"/>
        </a:p>
      </dgm:t>
    </dgm:pt>
    <dgm:pt modelId="{2854EE38-CF66-4478-877D-8082F8087D29}" type="parTrans" cxnId="{A88B700C-BCCF-4984-9044-00AE0125BEC8}">
      <dgm:prSet/>
      <dgm:spPr/>
      <dgm:t>
        <a:bodyPr/>
        <a:lstStyle/>
        <a:p>
          <a:endParaRPr lang="de-DE"/>
        </a:p>
      </dgm:t>
    </dgm:pt>
    <dgm:pt modelId="{5B16CA6A-D411-4964-8A5D-1F93E11CBBC2}" type="sibTrans" cxnId="{A88B700C-BCCF-4984-9044-00AE0125BEC8}">
      <dgm:prSet/>
      <dgm:spPr/>
      <dgm:t>
        <a:bodyPr/>
        <a:lstStyle/>
        <a:p>
          <a:endParaRPr lang="de-DE"/>
        </a:p>
      </dgm:t>
    </dgm:pt>
    <dgm:pt modelId="{061251B3-D37E-41B9-A13D-D79686E5F0C8}">
      <dgm:prSet phldrT="[Text]"/>
      <dgm:spPr/>
      <dgm:t>
        <a:bodyPr/>
        <a:lstStyle/>
        <a:p>
          <a:r>
            <a:rPr lang="de-DE" dirty="0" smtClean="0"/>
            <a:t>Keine Gottesfurcht</a:t>
          </a:r>
          <a:endParaRPr lang="de-DE" dirty="0"/>
        </a:p>
      </dgm:t>
    </dgm:pt>
    <dgm:pt modelId="{E30F6A91-51FA-40B5-8A78-8E9C14B09FDA}" type="parTrans" cxnId="{4B080EBB-E256-4E8E-9BFD-0C3667969D91}">
      <dgm:prSet/>
      <dgm:spPr/>
      <dgm:t>
        <a:bodyPr/>
        <a:lstStyle/>
        <a:p>
          <a:endParaRPr lang="de-DE"/>
        </a:p>
      </dgm:t>
    </dgm:pt>
    <dgm:pt modelId="{20AFB90D-D5C4-4087-8624-C535F3C7F106}" type="sibTrans" cxnId="{4B080EBB-E256-4E8E-9BFD-0C3667969D91}">
      <dgm:prSet/>
      <dgm:spPr/>
      <dgm:t>
        <a:bodyPr/>
        <a:lstStyle/>
        <a:p>
          <a:endParaRPr lang="de-DE"/>
        </a:p>
      </dgm:t>
    </dgm:pt>
    <dgm:pt modelId="{27A999CE-8D26-461F-8AFF-8CE515F425D7}" type="pres">
      <dgm:prSet presAssocID="{D690EE6F-4F7C-4F5E-A67D-669FC322B56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E5BE03DD-530F-4714-9636-270E8BD58B38}" type="pres">
      <dgm:prSet presAssocID="{36B0190E-B6BA-4CAB-94B4-859B0C942049}" presName="root1" presStyleCnt="0"/>
      <dgm:spPr/>
    </dgm:pt>
    <dgm:pt modelId="{CEE79770-BFFB-4DF2-8F3E-41981BE5A562}" type="pres">
      <dgm:prSet presAssocID="{36B0190E-B6BA-4CAB-94B4-859B0C942049}" presName="LevelOneTextNode" presStyleLbl="node0" presStyleIdx="0" presStyleCnt="1" custScaleY="223546" custLinFactNeighborX="1377" custLinFactNeighborY="12268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C8B20F7C-D3EF-4311-8C69-70E82C6816FD}" type="pres">
      <dgm:prSet presAssocID="{36B0190E-B6BA-4CAB-94B4-859B0C942049}" presName="level2hierChild" presStyleCnt="0"/>
      <dgm:spPr/>
    </dgm:pt>
    <dgm:pt modelId="{CE14BBE0-51CF-4E5D-9D11-0FFCB5550DE8}" type="pres">
      <dgm:prSet presAssocID="{85061432-CD91-4CD4-AD9F-79ED4266801A}" presName="conn2-1" presStyleLbl="parChTrans1D2" presStyleIdx="0" presStyleCnt="2"/>
      <dgm:spPr/>
      <dgm:t>
        <a:bodyPr/>
        <a:lstStyle/>
        <a:p>
          <a:endParaRPr lang="de-DE"/>
        </a:p>
      </dgm:t>
    </dgm:pt>
    <dgm:pt modelId="{F37F8692-C4FE-43AD-B6B3-9E33FC2FFEC0}" type="pres">
      <dgm:prSet presAssocID="{85061432-CD91-4CD4-AD9F-79ED4266801A}" presName="connTx" presStyleLbl="parChTrans1D2" presStyleIdx="0" presStyleCnt="2"/>
      <dgm:spPr/>
      <dgm:t>
        <a:bodyPr/>
        <a:lstStyle/>
        <a:p>
          <a:endParaRPr lang="de-DE"/>
        </a:p>
      </dgm:t>
    </dgm:pt>
    <dgm:pt modelId="{B2E1FC44-BE2C-43AD-85E3-DE55D3820A2D}" type="pres">
      <dgm:prSet presAssocID="{54BF19C8-18ED-4929-871C-93E2CA4D03F2}" presName="root2" presStyleCnt="0"/>
      <dgm:spPr/>
    </dgm:pt>
    <dgm:pt modelId="{266F1DB3-AC86-4A39-A066-C27A51C31DA2}" type="pres">
      <dgm:prSet presAssocID="{54BF19C8-18ED-4929-871C-93E2CA4D03F2}" presName="LevelTwoTextNode" presStyleLbl="node2" presStyleIdx="0" presStyleCnt="2" custScaleY="182883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4CCB7120-ABB4-4FEB-A700-8B129FDCA847}" type="pres">
      <dgm:prSet presAssocID="{54BF19C8-18ED-4929-871C-93E2CA4D03F2}" presName="level3hierChild" presStyleCnt="0"/>
      <dgm:spPr/>
    </dgm:pt>
    <dgm:pt modelId="{49B69319-E2FA-4F81-A01E-0F25EDA3A08C}" type="pres">
      <dgm:prSet presAssocID="{3AEF05B7-FEFB-4818-B423-F45359FE7410}" presName="conn2-1" presStyleLbl="parChTrans1D3" presStyleIdx="0" presStyleCnt="2"/>
      <dgm:spPr/>
      <dgm:t>
        <a:bodyPr/>
        <a:lstStyle/>
        <a:p>
          <a:endParaRPr lang="de-DE"/>
        </a:p>
      </dgm:t>
    </dgm:pt>
    <dgm:pt modelId="{906E5696-8AFB-4350-82B9-7390E255B460}" type="pres">
      <dgm:prSet presAssocID="{3AEF05B7-FEFB-4818-B423-F45359FE7410}" presName="connTx" presStyleLbl="parChTrans1D3" presStyleIdx="0" presStyleCnt="2"/>
      <dgm:spPr/>
      <dgm:t>
        <a:bodyPr/>
        <a:lstStyle/>
        <a:p>
          <a:endParaRPr lang="de-DE"/>
        </a:p>
      </dgm:t>
    </dgm:pt>
    <dgm:pt modelId="{0F16689F-9FAA-4596-9417-D47415E243FA}" type="pres">
      <dgm:prSet presAssocID="{545415A8-59B2-4216-BD5E-EF4E48909967}" presName="root2" presStyleCnt="0"/>
      <dgm:spPr/>
    </dgm:pt>
    <dgm:pt modelId="{BF093EB6-CDF2-40AE-84C9-AB3C9D54B708}" type="pres">
      <dgm:prSet presAssocID="{545415A8-59B2-4216-BD5E-EF4E48909967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729D0F46-9D01-4A98-82ED-3A728996E9AE}" type="pres">
      <dgm:prSet presAssocID="{545415A8-59B2-4216-BD5E-EF4E48909967}" presName="level3hierChild" presStyleCnt="0"/>
      <dgm:spPr/>
    </dgm:pt>
    <dgm:pt modelId="{B5E96ABF-4C6F-4F6A-8549-2EF48E18BCD5}" type="pres">
      <dgm:prSet presAssocID="{8389CE87-E2D7-4765-9EF3-1D196297C325}" presName="conn2-1" presStyleLbl="parChTrans1D4" presStyleIdx="0" presStyleCnt="12"/>
      <dgm:spPr/>
      <dgm:t>
        <a:bodyPr/>
        <a:lstStyle/>
        <a:p>
          <a:endParaRPr lang="de-DE"/>
        </a:p>
      </dgm:t>
    </dgm:pt>
    <dgm:pt modelId="{A1A27053-F86D-456C-94BC-750D8CC29296}" type="pres">
      <dgm:prSet presAssocID="{8389CE87-E2D7-4765-9EF3-1D196297C325}" presName="connTx" presStyleLbl="parChTrans1D4" presStyleIdx="0" presStyleCnt="12"/>
      <dgm:spPr/>
      <dgm:t>
        <a:bodyPr/>
        <a:lstStyle/>
        <a:p>
          <a:endParaRPr lang="de-DE"/>
        </a:p>
      </dgm:t>
    </dgm:pt>
    <dgm:pt modelId="{77BBDC10-7329-4491-BE55-75511DD6FEC9}" type="pres">
      <dgm:prSet presAssocID="{F088C2D2-5A1D-4B55-9552-A95523281164}" presName="root2" presStyleCnt="0"/>
      <dgm:spPr/>
    </dgm:pt>
    <dgm:pt modelId="{7AD1B28B-3640-4FBF-B3E9-0D439C1589CF}" type="pres">
      <dgm:prSet presAssocID="{F088C2D2-5A1D-4B55-9552-A95523281164}" presName="LevelTwoTextNode" presStyleLbl="node4" presStyleIdx="0" presStyleCnt="12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52115137-FDB5-4266-AA6F-E0087B92B089}" type="pres">
      <dgm:prSet presAssocID="{F088C2D2-5A1D-4B55-9552-A95523281164}" presName="level3hierChild" presStyleCnt="0"/>
      <dgm:spPr/>
    </dgm:pt>
    <dgm:pt modelId="{B1094838-5612-41D3-9700-BC7B5F163A96}" type="pres">
      <dgm:prSet presAssocID="{F2B125BA-4199-4D80-B5AD-0E0334181512}" presName="conn2-1" presStyleLbl="parChTrans1D4" presStyleIdx="1" presStyleCnt="12"/>
      <dgm:spPr/>
      <dgm:t>
        <a:bodyPr/>
        <a:lstStyle/>
        <a:p>
          <a:endParaRPr lang="de-DE"/>
        </a:p>
      </dgm:t>
    </dgm:pt>
    <dgm:pt modelId="{79E181E4-9D06-4D87-BFBB-A72DBF013E09}" type="pres">
      <dgm:prSet presAssocID="{F2B125BA-4199-4D80-B5AD-0E0334181512}" presName="connTx" presStyleLbl="parChTrans1D4" presStyleIdx="1" presStyleCnt="12"/>
      <dgm:spPr/>
      <dgm:t>
        <a:bodyPr/>
        <a:lstStyle/>
        <a:p>
          <a:endParaRPr lang="de-DE"/>
        </a:p>
      </dgm:t>
    </dgm:pt>
    <dgm:pt modelId="{9DE1AF20-D6E5-4A94-A9A0-EA3C7638398D}" type="pres">
      <dgm:prSet presAssocID="{5AF1E7FA-E0F4-4E70-83DF-904ED3DAB337}" presName="root2" presStyleCnt="0"/>
      <dgm:spPr/>
    </dgm:pt>
    <dgm:pt modelId="{1CF4779C-42B6-4682-9AB3-098A0388A42B}" type="pres">
      <dgm:prSet presAssocID="{5AF1E7FA-E0F4-4E70-83DF-904ED3DAB337}" presName="LevelTwoTextNode" presStyleLbl="node4" presStyleIdx="1" presStyleCnt="12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947C1C9E-A1F7-46E4-B21D-7AA4148621F3}" type="pres">
      <dgm:prSet presAssocID="{5AF1E7FA-E0F4-4E70-83DF-904ED3DAB337}" presName="level3hierChild" presStyleCnt="0"/>
      <dgm:spPr/>
    </dgm:pt>
    <dgm:pt modelId="{933EE3B6-6A20-4170-921D-AC59AE47F236}" type="pres">
      <dgm:prSet presAssocID="{CCF87DB9-42F4-4520-B677-56190ABC47F1}" presName="conn2-1" presStyleLbl="parChTrans1D4" presStyleIdx="2" presStyleCnt="12"/>
      <dgm:spPr/>
      <dgm:t>
        <a:bodyPr/>
        <a:lstStyle/>
        <a:p>
          <a:endParaRPr lang="de-DE"/>
        </a:p>
      </dgm:t>
    </dgm:pt>
    <dgm:pt modelId="{C665765A-A866-4FDA-B89E-00642AF85D46}" type="pres">
      <dgm:prSet presAssocID="{CCF87DB9-42F4-4520-B677-56190ABC47F1}" presName="connTx" presStyleLbl="parChTrans1D4" presStyleIdx="2" presStyleCnt="12"/>
      <dgm:spPr/>
      <dgm:t>
        <a:bodyPr/>
        <a:lstStyle/>
        <a:p>
          <a:endParaRPr lang="de-DE"/>
        </a:p>
      </dgm:t>
    </dgm:pt>
    <dgm:pt modelId="{BDFCEF41-71A1-4A4E-9E70-73EF39E66B03}" type="pres">
      <dgm:prSet presAssocID="{D8982BE0-6862-48A0-A205-4233FDD22BD2}" presName="root2" presStyleCnt="0"/>
      <dgm:spPr/>
    </dgm:pt>
    <dgm:pt modelId="{DF6BAE3C-5B74-49D4-B04C-CB0989C80773}" type="pres">
      <dgm:prSet presAssocID="{D8982BE0-6862-48A0-A205-4233FDD22BD2}" presName="LevelTwoTextNode" presStyleLbl="node4" presStyleIdx="2" presStyleCnt="12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56316E19-B344-43E0-99C1-0AE4DD2DDC3D}" type="pres">
      <dgm:prSet presAssocID="{D8982BE0-6862-48A0-A205-4233FDD22BD2}" presName="level3hierChild" presStyleCnt="0"/>
      <dgm:spPr/>
    </dgm:pt>
    <dgm:pt modelId="{6185042F-489A-4645-91B9-8FC1FAF46588}" type="pres">
      <dgm:prSet presAssocID="{072475EF-4F85-47D8-A1B0-EE0A03EF02E3}" presName="conn2-1" presStyleLbl="parChTrans1D4" presStyleIdx="3" presStyleCnt="12"/>
      <dgm:spPr/>
      <dgm:t>
        <a:bodyPr/>
        <a:lstStyle/>
        <a:p>
          <a:endParaRPr lang="de-DE"/>
        </a:p>
      </dgm:t>
    </dgm:pt>
    <dgm:pt modelId="{7E708EFB-71D1-40CB-BA95-A6F8D74A8641}" type="pres">
      <dgm:prSet presAssocID="{072475EF-4F85-47D8-A1B0-EE0A03EF02E3}" presName="connTx" presStyleLbl="parChTrans1D4" presStyleIdx="3" presStyleCnt="12"/>
      <dgm:spPr/>
      <dgm:t>
        <a:bodyPr/>
        <a:lstStyle/>
        <a:p>
          <a:endParaRPr lang="de-DE"/>
        </a:p>
      </dgm:t>
    </dgm:pt>
    <dgm:pt modelId="{560539AF-4D7B-4930-BECE-8648EE3EA78C}" type="pres">
      <dgm:prSet presAssocID="{DBCA167D-E4F1-4CDB-A507-9D92B3F46176}" presName="root2" presStyleCnt="0"/>
      <dgm:spPr/>
    </dgm:pt>
    <dgm:pt modelId="{11E07760-4DA8-4FEC-B68B-5074CC57CEF6}" type="pres">
      <dgm:prSet presAssocID="{DBCA167D-E4F1-4CDB-A507-9D92B3F46176}" presName="LevelTwoTextNode" presStyleLbl="node4" presStyleIdx="3" presStyleCnt="12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6931CA9F-826A-4DE7-A4D8-E6AB12C9222F}" type="pres">
      <dgm:prSet presAssocID="{DBCA167D-E4F1-4CDB-A507-9D92B3F46176}" presName="level3hierChild" presStyleCnt="0"/>
      <dgm:spPr/>
    </dgm:pt>
    <dgm:pt modelId="{40F8B861-FD39-41C7-BCE6-345FEF3D2980}" type="pres">
      <dgm:prSet presAssocID="{C1396C1E-75C8-4100-849B-FD967484BC80}" presName="conn2-1" presStyleLbl="parChTrans1D4" presStyleIdx="4" presStyleCnt="12"/>
      <dgm:spPr/>
      <dgm:t>
        <a:bodyPr/>
        <a:lstStyle/>
        <a:p>
          <a:endParaRPr lang="de-DE"/>
        </a:p>
      </dgm:t>
    </dgm:pt>
    <dgm:pt modelId="{CE56222E-1C6D-4C9E-BC17-3FFC98B244B0}" type="pres">
      <dgm:prSet presAssocID="{C1396C1E-75C8-4100-849B-FD967484BC80}" presName="connTx" presStyleLbl="parChTrans1D4" presStyleIdx="4" presStyleCnt="12"/>
      <dgm:spPr/>
      <dgm:t>
        <a:bodyPr/>
        <a:lstStyle/>
        <a:p>
          <a:endParaRPr lang="de-DE"/>
        </a:p>
      </dgm:t>
    </dgm:pt>
    <dgm:pt modelId="{1FF1F75D-68BC-4157-AA73-ED336B7AA852}" type="pres">
      <dgm:prSet presAssocID="{0DE5A0FC-E4AD-4040-AF94-A0D2EBA6E694}" presName="root2" presStyleCnt="0"/>
      <dgm:spPr/>
    </dgm:pt>
    <dgm:pt modelId="{970AC603-0136-4394-81FC-7921F5DED9F5}" type="pres">
      <dgm:prSet presAssocID="{0DE5A0FC-E4AD-4040-AF94-A0D2EBA6E694}" presName="LevelTwoTextNode" presStyleLbl="node4" presStyleIdx="4" presStyleCnt="12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AB61C6FA-35FF-4986-B287-431BAC1BA465}" type="pres">
      <dgm:prSet presAssocID="{0DE5A0FC-E4AD-4040-AF94-A0D2EBA6E694}" presName="level3hierChild" presStyleCnt="0"/>
      <dgm:spPr/>
    </dgm:pt>
    <dgm:pt modelId="{103168F8-2DD2-460A-9F2A-6B2AF140A80E}" type="pres">
      <dgm:prSet presAssocID="{8FEE6A6E-46D4-4833-BC0D-5044B5D221AC}" presName="conn2-1" presStyleLbl="parChTrans1D4" presStyleIdx="5" presStyleCnt="12"/>
      <dgm:spPr/>
      <dgm:t>
        <a:bodyPr/>
        <a:lstStyle/>
        <a:p>
          <a:endParaRPr lang="de-DE"/>
        </a:p>
      </dgm:t>
    </dgm:pt>
    <dgm:pt modelId="{8980FFFA-B3EC-4832-966F-4D0CFAD71B4B}" type="pres">
      <dgm:prSet presAssocID="{8FEE6A6E-46D4-4833-BC0D-5044B5D221AC}" presName="connTx" presStyleLbl="parChTrans1D4" presStyleIdx="5" presStyleCnt="12"/>
      <dgm:spPr/>
      <dgm:t>
        <a:bodyPr/>
        <a:lstStyle/>
        <a:p>
          <a:endParaRPr lang="de-DE"/>
        </a:p>
      </dgm:t>
    </dgm:pt>
    <dgm:pt modelId="{E47AA49F-8D18-4346-8ACE-4AC0D4898110}" type="pres">
      <dgm:prSet presAssocID="{D17D6194-675E-488F-933D-858FD3F208DF}" presName="root2" presStyleCnt="0"/>
      <dgm:spPr/>
    </dgm:pt>
    <dgm:pt modelId="{4CCBA427-50A2-4D05-BC75-F988AE007A5E}" type="pres">
      <dgm:prSet presAssocID="{D17D6194-675E-488F-933D-858FD3F208DF}" presName="LevelTwoTextNode" presStyleLbl="node4" presStyleIdx="5" presStyleCnt="12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D2D8E0D5-9C96-43AC-9632-270D7EE1105B}" type="pres">
      <dgm:prSet presAssocID="{D17D6194-675E-488F-933D-858FD3F208DF}" presName="level3hierChild" presStyleCnt="0"/>
      <dgm:spPr/>
    </dgm:pt>
    <dgm:pt modelId="{DFAD9CA3-F959-477E-86D0-44013D817F98}" type="pres">
      <dgm:prSet presAssocID="{E30F6A91-51FA-40B5-8A78-8E9C14B09FDA}" presName="conn2-1" presStyleLbl="parChTrans1D4" presStyleIdx="6" presStyleCnt="12"/>
      <dgm:spPr/>
      <dgm:t>
        <a:bodyPr/>
        <a:lstStyle/>
        <a:p>
          <a:endParaRPr lang="de-DE"/>
        </a:p>
      </dgm:t>
    </dgm:pt>
    <dgm:pt modelId="{D3EF26E7-AB3C-44D1-A637-A714779AF7EF}" type="pres">
      <dgm:prSet presAssocID="{E30F6A91-51FA-40B5-8A78-8E9C14B09FDA}" presName="connTx" presStyleLbl="parChTrans1D4" presStyleIdx="6" presStyleCnt="12"/>
      <dgm:spPr/>
      <dgm:t>
        <a:bodyPr/>
        <a:lstStyle/>
        <a:p>
          <a:endParaRPr lang="de-DE"/>
        </a:p>
      </dgm:t>
    </dgm:pt>
    <dgm:pt modelId="{DD79DD19-FE50-4786-B5E5-7C10EF709AEB}" type="pres">
      <dgm:prSet presAssocID="{061251B3-D37E-41B9-A13D-D79686E5F0C8}" presName="root2" presStyleCnt="0"/>
      <dgm:spPr/>
    </dgm:pt>
    <dgm:pt modelId="{51424EB4-EA99-452E-9979-B4E5345C85B6}" type="pres">
      <dgm:prSet presAssocID="{061251B3-D37E-41B9-A13D-D79686E5F0C8}" presName="LevelTwoTextNode" presStyleLbl="node4" presStyleIdx="6" presStyleCnt="12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2C8C5575-B481-414C-A82E-1330CB0A218C}" type="pres">
      <dgm:prSet presAssocID="{061251B3-D37E-41B9-A13D-D79686E5F0C8}" presName="level3hierChild" presStyleCnt="0"/>
      <dgm:spPr/>
    </dgm:pt>
    <dgm:pt modelId="{5CBA7D09-F795-4465-B2A2-C040E70F6BB3}" type="pres">
      <dgm:prSet presAssocID="{2854EE38-CF66-4478-877D-8082F8087D29}" presName="conn2-1" presStyleLbl="parChTrans1D4" presStyleIdx="7" presStyleCnt="12"/>
      <dgm:spPr/>
      <dgm:t>
        <a:bodyPr/>
        <a:lstStyle/>
        <a:p>
          <a:endParaRPr lang="de-DE"/>
        </a:p>
      </dgm:t>
    </dgm:pt>
    <dgm:pt modelId="{67F5C0E4-6114-4D11-9A0F-323EA895699E}" type="pres">
      <dgm:prSet presAssocID="{2854EE38-CF66-4478-877D-8082F8087D29}" presName="connTx" presStyleLbl="parChTrans1D4" presStyleIdx="7" presStyleCnt="12"/>
      <dgm:spPr/>
      <dgm:t>
        <a:bodyPr/>
        <a:lstStyle/>
        <a:p>
          <a:endParaRPr lang="de-DE"/>
        </a:p>
      </dgm:t>
    </dgm:pt>
    <dgm:pt modelId="{7351A968-268F-4CDC-8BB9-F542D9B89908}" type="pres">
      <dgm:prSet presAssocID="{23C01914-8207-49E4-8B92-D4A74207F16E}" presName="root2" presStyleCnt="0"/>
      <dgm:spPr/>
    </dgm:pt>
    <dgm:pt modelId="{2F2142B7-C8F2-48FE-8BCF-14C174B689C6}" type="pres">
      <dgm:prSet presAssocID="{23C01914-8207-49E4-8B92-D4A74207F16E}" presName="LevelTwoTextNode" presStyleLbl="node4" presStyleIdx="7" presStyleCnt="12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264E9DE0-883F-4BAC-B43D-16DF8F1FE305}" type="pres">
      <dgm:prSet presAssocID="{23C01914-8207-49E4-8B92-D4A74207F16E}" presName="level3hierChild" presStyleCnt="0"/>
      <dgm:spPr/>
    </dgm:pt>
    <dgm:pt modelId="{83722FE4-FA66-48F7-864D-E47635EB2BE1}" type="pres">
      <dgm:prSet presAssocID="{7BC6EB84-9D6B-4EE7-81B8-579E5ADAAB02}" presName="conn2-1" presStyleLbl="parChTrans1D4" presStyleIdx="8" presStyleCnt="12"/>
      <dgm:spPr/>
      <dgm:t>
        <a:bodyPr/>
        <a:lstStyle/>
        <a:p>
          <a:endParaRPr lang="de-DE"/>
        </a:p>
      </dgm:t>
    </dgm:pt>
    <dgm:pt modelId="{344DA1FA-523E-417B-8BA0-D278CCDCC5E4}" type="pres">
      <dgm:prSet presAssocID="{7BC6EB84-9D6B-4EE7-81B8-579E5ADAAB02}" presName="connTx" presStyleLbl="parChTrans1D4" presStyleIdx="8" presStyleCnt="12"/>
      <dgm:spPr/>
      <dgm:t>
        <a:bodyPr/>
        <a:lstStyle/>
        <a:p>
          <a:endParaRPr lang="de-DE"/>
        </a:p>
      </dgm:t>
    </dgm:pt>
    <dgm:pt modelId="{F71FE061-F44D-4997-BB57-278D4F75843B}" type="pres">
      <dgm:prSet presAssocID="{0C6094CD-6886-49CA-BAE4-8760C7EEDB92}" presName="root2" presStyleCnt="0"/>
      <dgm:spPr/>
    </dgm:pt>
    <dgm:pt modelId="{ED6E8568-6D6A-4AC1-9492-292313F239FD}" type="pres">
      <dgm:prSet presAssocID="{0C6094CD-6886-49CA-BAE4-8760C7EEDB92}" presName="LevelTwoTextNode" presStyleLbl="node4" presStyleIdx="8" presStyleCnt="12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A315F4AF-031D-455D-B880-76B8D3D155E9}" type="pres">
      <dgm:prSet presAssocID="{0C6094CD-6886-49CA-BAE4-8760C7EEDB92}" presName="level3hierChild" presStyleCnt="0"/>
      <dgm:spPr/>
    </dgm:pt>
    <dgm:pt modelId="{A7F13A96-D422-46B5-A8F6-8C5AAB0F28A9}" type="pres">
      <dgm:prSet presAssocID="{6AC5239E-966C-40B9-BAD5-571C7A771414}" presName="conn2-1" presStyleLbl="parChTrans1D4" presStyleIdx="9" presStyleCnt="12"/>
      <dgm:spPr/>
      <dgm:t>
        <a:bodyPr/>
        <a:lstStyle/>
        <a:p>
          <a:endParaRPr lang="de-DE"/>
        </a:p>
      </dgm:t>
    </dgm:pt>
    <dgm:pt modelId="{F4FDB355-5BBF-449C-8CE1-12C4989D4F16}" type="pres">
      <dgm:prSet presAssocID="{6AC5239E-966C-40B9-BAD5-571C7A771414}" presName="connTx" presStyleLbl="parChTrans1D4" presStyleIdx="9" presStyleCnt="12"/>
      <dgm:spPr/>
      <dgm:t>
        <a:bodyPr/>
        <a:lstStyle/>
        <a:p>
          <a:endParaRPr lang="de-DE"/>
        </a:p>
      </dgm:t>
    </dgm:pt>
    <dgm:pt modelId="{32091277-4E92-4F68-A079-D388FDC8E67C}" type="pres">
      <dgm:prSet presAssocID="{7FB8E99A-4C5A-4A69-B649-548F81957F0F}" presName="root2" presStyleCnt="0"/>
      <dgm:spPr/>
    </dgm:pt>
    <dgm:pt modelId="{358A6776-B134-4444-B82A-B5418A3C1669}" type="pres">
      <dgm:prSet presAssocID="{7FB8E99A-4C5A-4A69-B649-548F81957F0F}" presName="LevelTwoTextNode" presStyleLbl="node4" presStyleIdx="9" presStyleCnt="12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FC3A4A2B-1DCD-41EF-8C67-C89FAD77B201}" type="pres">
      <dgm:prSet presAssocID="{7FB8E99A-4C5A-4A69-B649-548F81957F0F}" presName="level3hierChild" presStyleCnt="0"/>
      <dgm:spPr/>
    </dgm:pt>
    <dgm:pt modelId="{E9B7BAED-9D71-4F61-8CC3-0E1CDC423239}" type="pres">
      <dgm:prSet presAssocID="{951662AD-94BF-4FB7-82C1-C55D4B8888BD}" presName="conn2-1" presStyleLbl="parChTrans1D4" presStyleIdx="10" presStyleCnt="12"/>
      <dgm:spPr/>
      <dgm:t>
        <a:bodyPr/>
        <a:lstStyle/>
        <a:p>
          <a:endParaRPr lang="de-DE"/>
        </a:p>
      </dgm:t>
    </dgm:pt>
    <dgm:pt modelId="{4BE8D164-D562-48E8-AE3B-4927A56ACDA4}" type="pres">
      <dgm:prSet presAssocID="{951662AD-94BF-4FB7-82C1-C55D4B8888BD}" presName="connTx" presStyleLbl="parChTrans1D4" presStyleIdx="10" presStyleCnt="12"/>
      <dgm:spPr/>
      <dgm:t>
        <a:bodyPr/>
        <a:lstStyle/>
        <a:p>
          <a:endParaRPr lang="de-DE"/>
        </a:p>
      </dgm:t>
    </dgm:pt>
    <dgm:pt modelId="{80AC8879-3C8B-4974-B058-2628003D6D4E}" type="pres">
      <dgm:prSet presAssocID="{6DCC1F31-3106-42E2-A30E-23BF708356D6}" presName="root2" presStyleCnt="0"/>
      <dgm:spPr/>
    </dgm:pt>
    <dgm:pt modelId="{89CD80BD-D38B-4455-A016-60F678ECDE04}" type="pres">
      <dgm:prSet presAssocID="{6DCC1F31-3106-42E2-A30E-23BF708356D6}" presName="LevelTwoTextNode" presStyleLbl="node4" presStyleIdx="10" presStyleCnt="12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6A532293-FB3F-4D36-A565-05D322478322}" type="pres">
      <dgm:prSet presAssocID="{6DCC1F31-3106-42E2-A30E-23BF708356D6}" presName="level3hierChild" presStyleCnt="0"/>
      <dgm:spPr/>
    </dgm:pt>
    <dgm:pt modelId="{38A31F3E-953D-4323-AD84-4570D64E4120}" type="pres">
      <dgm:prSet presAssocID="{F4FF8B36-1444-425B-A594-A6FEE0F2278F}" presName="conn2-1" presStyleLbl="parChTrans1D4" presStyleIdx="11" presStyleCnt="12"/>
      <dgm:spPr/>
      <dgm:t>
        <a:bodyPr/>
        <a:lstStyle/>
        <a:p>
          <a:endParaRPr lang="de-DE"/>
        </a:p>
      </dgm:t>
    </dgm:pt>
    <dgm:pt modelId="{380CF459-2B5F-4AB0-A11F-9F165D79C65C}" type="pres">
      <dgm:prSet presAssocID="{F4FF8B36-1444-425B-A594-A6FEE0F2278F}" presName="connTx" presStyleLbl="parChTrans1D4" presStyleIdx="11" presStyleCnt="12"/>
      <dgm:spPr/>
      <dgm:t>
        <a:bodyPr/>
        <a:lstStyle/>
        <a:p>
          <a:endParaRPr lang="de-DE"/>
        </a:p>
      </dgm:t>
    </dgm:pt>
    <dgm:pt modelId="{5B1E7FE8-49CB-42DE-939D-0DD42777569B}" type="pres">
      <dgm:prSet presAssocID="{DAE1FE9D-FBEA-4134-8CE3-0945FFB81F7A}" presName="root2" presStyleCnt="0"/>
      <dgm:spPr/>
    </dgm:pt>
    <dgm:pt modelId="{A296ADDA-C9A3-4646-B7F0-89E45ADFA0B9}" type="pres">
      <dgm:prSet presAssocID="{DAE1FE9D-FBEA-4134-8CE3-0945FFB81F7A}" presName="LevelTwoTextNode" presStyleLbl="node4" presStyleIdx="11" presStyleCnt="12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9BE046ED-05BE-40D3-9E88-4E2AA9D0FF37}" type="pres">
      <dgm:prSet presAssocID="{DAE1FE9D-FBEA-4134-8CE3-0945FFB81F7A}" presName="level3hierChild" presStyleCnt="0"/>
      <dgm:spPr/>
    </dgm:pt>
    <dgm:pt modelId="{212983D5-7B50-4E8E-886C-77CE167B03DB}" type="pres">
      <dgm:prSet presAssocID="{D692C257-104A-4612-865F-D4F6B60723E4}" presName="conn2-1" presStyleLbl="parChTrans1D3" presStyleIdx="1" presStyleCnt="2"/>
      <dgm:spPr/>
      <dgm:t>
        <a:bodyPr/>
        <a:lstStyle/>
        <a:p>
          <a:endParaRPr lang="de-DE"/>
        </a:p>
      </dgm:t>
    </dgm:pt>
    <dgm:pt modelId="{657ECB1C-7C37-4EE4-AFE3-AC5DF4DFE09E}" type="pres">
      <dgm:prSet presAssocID="{D692C257-104A-4612-865F-D4F6B60723E4}" presName="connTx" presStyleLbl="parChTrans1D3" presStyleIdx="1" presStyleCnt="2"/>
      <dgm:spPr/>
      <dgm:t>
        <a:bodyPr/>
        <a:lstStyle/>
        <a:p>
          <a:endParaRPr lang="de-DE"/>
        </a:p>
      </dgm:t>
    </dgm:pt>
    <dgm:pt modelId="{F5043969-CEB3-4008-B22B-B7D7EFA0ECC9}" type="pres">
      <dgm:prSet presAssocID="{32C18D7E-D52A-47DB-999E-B235A2F0559D}" presName="root2" presStyleCnt="0"/>
      <dgm:spPr/>
    </dgm:pt>
    <dgm:pt modelId="{B32B8905-298C-43F6-8280-E0350CBC3080}" type="pres">
      <dgm:prSet presAssocID="{32C18D7E-D52A-47DB-999E-B235A2F0559D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7E3C1ADD-A149-4DBD-8718-1AF9E4F29C0D}" type="pres">
      <dgm:prSet presAssocID="{32C18D7E-D52A-47DB-999E-B235A2F0559D}" presName="level3hierChild" presStyleCnt="0"/>
      <dgm:spPr/>
    </dgm:pt>
    <dgm:pt modelId="{A3A7F52C-B0AA-437D-B54C-F3819B4BB456}" type="pres">
      <dgm:prSet presAssocID="{3F8F5B7C-A34F-4ADB-B4F7-D1CFA8A3BABC}" presName="conn2-1" presStyleLbl="parChTrans1D2" presStyleIdx="1" presStyleCnt="2"/>
      <dgm:spPr/>
      <dgm:t>
        <a:bodyPr/>
        <a:lstStyle/>
        <a:p>
          <a:endParaRPr lang="de-DE"/>
        </a:p>
      </dgm:t>
    </dgm:pt>
    <dgm:pt modelId="{46DFB722-26DD-44C2-AFE9-E01C020D6EA5}" type="pres">
      <dgm:prSet presAssocID="{3F8F5B7C-A34F-4ADB-B4F7-D1CFA8A3BABC}" presName="connTx" presStyleLbl="parChTrans1D2" presStyleIdx="1" presStyleCnt="2"/>
      <dgm:spPr/>
      <dgm:t>
        <a:bodyPr/>
        <a:lstStyle/>
        <a:p>
          <a:endParaRPr lang="de-DE"/>
        </a:p>
      </dgm:t>
    </dgm:pt>
    <dgm:pt modelId="{8D644586-B86C-468F-87D5-AD488C5536EA}" type="pres">
      <dgm:prSet presAssocID="{1EBE6B04-BEFB-4189-8376-B1A44B2B9825}" presName="root2" presStyleCnt="0"/>
      <dgm:spPr/>
    </dgm:pt>
    <dgm:pt modelId="{886260C4-2137-4944-8693-0C7CC74DD5E2}" type="pres">
      <dgm:prSet presAssocID="{1EBE6B04-BEFB-4189-8376-B1A44B2B9825}" presName="LevelTwoTextNode" presStyleLbl="node2" presStyleIdx="1" presStyleCnt="2" custScaleY="197313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DF81468F-E5AA-406F-A661-CADE710E984A}" type="pres">
      <dgm:prSet presAssocID="{1EBE6B04-BEFB-4189-8376-B1A44B2B9825}" presName="level3hierChild" presStyleCnt="0"/>
      <dgm:spPr/>
    </dgm:pt>
  </dgm:ptLst>
  <dgm:cxnLst>
    <dgm:cxn modelId="{CF706A9B-E6E8-4169-8A30-F51567D52E7D}" srcId="{F088C2D2-5A1D-4B55-9552-A95523281164}" destId="{6DCC1F31-3106-42E2-A30E-23BF708356D6}" srcOrd="1" destOrd="0" parTransId="{951662AD-94BF-4FB7-82C1-C55D4B8888BD}" sibTransId="{E31A8DFF-9E81-4A9A-83DC-72621D55238D}"/>
    <dgm:cxn modelId="{519B1C14-5925-4A6A-AE5D-BBF8D600B57B}" type="presOf" srcId="{85061432-CD91-4CD4-AD9F-79ED4266801A}" destId="{CE14BBE0-51CF-4E5D-9D11-0FFCB5550DE8}" srcOrd="0" destOrd="0" presId="urn:microsoft.com/office/officeart/2005/8/layout/hierarchy2"/>
    <dgm:cxn modelId="{4B080EBB-E256-4E8E-9BFD-0C3667969D91}" srcId="{0DE5A0FC-E4AD-4040-AF94-A0D2EBA6E694}" destId="{061251B3-D37E-41B9-A13D-D79686E5F0C8}" srcOrd="1" destOrd="0" parTransId="{E30F6A91-51FA-40B5-8A78-8E9C14B09FDA}" sibTransId="{20AFB90D-D5C4-4087-8624-C535F3C7F106}"/>
    <dgm:cxn modelId="{595715F9-3A50-4317-B76E-748D2C825995}" type="presOf" srcId="{7BC6EB84-9D6B-4EE7-81B8-579E5ADAAB02}" destId="{83722FE4-FA66-48F7-864D-E47635EB2BE1}" srcOrd="0" destOrd="0" presId="urn:microsoft.com/office/officeart/2005/8/layout/hierarchy2"/>
    <dgm:cxn modelId="{4FBAF734-527D-43A9-BBD7-EBEC8E1C28E1}" type="presOf" srcId="{0DE5A0FC-E4AD-4040-AF94-A0D2EBA6E694}" destId="{970AC603-0136-4394-81FC-7921F5DED9F5}" srcOrd="0" destOrd="0" presId="urn:microsoft.com/office/officeart/2005/8/layout/hierarchy2"/>
    <dgm:cxn modelId="{11BCD97E-9C51-4478-9948-B19AEBF08403}" type="presOf" srcId="{F4FF8B36-1444-425B-A594-A6FEE0F2278F}" destId="{38A31F3E-953D-4323-AD84-4570D64E4120}" srcOrd="0" destOrd="0" presId="urn:microsoft.com/office/officeart/2005/8/layout/hierarchy2"/>
    <dgm:cxn modelId="{52C18861-2B99-429E-A509-6F04163F8DF6}" type="presOf" srcId="{54BF19C8-18ED-4929-871C-93E2CA4D03F2}" destId="{266F1DB3-AC86-4A39-A066-C27A51C31DA2}" srcOrd="0" destOrd="0" presId="urn:microsoft.com/office/officeart/2005/8/layout/hierarchy2"/>
    <dgm:cxn modelId="{0E2A4830-407C-4EC1-B26D-F52E7E05E2BD}" type="presOf" srcId="{8389CE87-E2D7-4765-9EF3-1D196297C325}" destId="{B5E96ABF-4C6F-4F6A-8549-2EF48E18BCD5}" srcOrd="0" destOrd="0" presId="urn:microsoft.com/office/officeart/2005/8/layout/hierarchy2"/>
    <dgm:cxn modelId="{704B16E2-EB92-4659-92ED-0D77AB1C67B0}" type="presOf" srcId="{F088C2D2-5A1D-4B55-9552-A95523281164}" destId="{7AD1B28B-3640-4FBF-B3E9-0D439C1589CF}" srcOrd="0" destOrd="0" presId="urn:microsoft.com/office/officeart/2005/8/layout/hierarchy2"/>
    <dgm:cxn modelId="{7F5CAAB3-A91C-4FCF-8C7C-2939935D7D5C}" srcId="{545415A8-59B2-4216-BD5E-EF4E48909967}" destId="{F088C2D2-5A1D-4B55-9552-A95523281164}" srcOrd="0" destOrd="0" parTransId="{8389CE87-E2D7-4765-9EF3-1D196297C325}" sibTransId="{CD250458-9EDA-469F-B0F7-25E5DB05BA1D}"/>
    <dgm:cxn modelId="{1DD1D720-C123-400D-B760-DF0DC4E3187D}" type="presOf" srcId="{1EBE6B04-BEFB-4189-8376-B1A44B2B9825}" destId="{886260C4-2137-4944-8693-0C7CC74DD5E2}" srcOrd="0" destOrd="0" presId="urn:microsoft.com/office/officeart/2005/8/layout/hierarchy2"/>
    <dgm:cxn modelId="{60914283-1FDC-4BA9-99B8-1D56C174A03A}" type="presOf" srcId="{8FEE6A6E-46D4-4833-BC0D-5044B5D221AC}" destId="{8980FFFA-B3EC-4832-966F-4D0CFAD71B4B}" srcOrd="1" destOrd="0" presId="urn:microsoft.com/office/officeart/2005/8/layout/hierarchy2"/>
    <dgm:cxn modelId="{27A44464-BFD1-4319-9ECB-D0329C8E6DAB}" type="presOf" srcId="{7BC6EB84-9D6B-4EE7-81B8-579E5ADAAB02}" destId="{344DA1FA-523E-417B-8BA0-D278CCDCC5E4}" srcOrd="1" destOrd="0" presId="urn:microsoft.com/office/officeart/2005/8/layout/hierarchy2"/>
    <dgm:cxn modelId="{B4E91C3E-EAC9-49AE-BB6A-FF764C68ED04}" type="presOf" srcId="{2854EE38-CF66-4478-877D-8082F8087D29}" destId="{67F5C0E4-6114-4D11-9A0F-323EA895699E}" srcOrd="1" destOrd="0" presId="urn:microsoft.com/office/officeart/2005/8/layout/hierarchy2"/>
    <dgm:cxn modelId="{0BB15189-E745-4011-B871-09FBA4028F2F}" srcId="{545415A8-59B2-4216-BD5E-EF4E48909967}" destId="{DAE1FE9D-FBEA-4134-8CE3-0945FFB81F7A}" srcOrd="1" destOrd="0" parTransId="{F4FF8B36-1444-425B-A594-A6FEE0F2278F}" sibTransId="{82CD38C6-3E1F-4EB8-A5D1-FC4842AF3A2F}"/>
    <dgm:cxn modelId="{71A46726-F2C0-4E70-A696-F71B3AE18335}" srcId="{0DE5A0FC-E4AD-4040-AF94-A0D2EBA6E694}" destId="{D17D6194-675E-488F-933D-858FD3F208DF}" srcOrd="0" destOrd="0" parTransId="{8FEE6A6E-46D4-4833-BC0D-5044B5D221AC}" sibTransId="{D38C5C9F-8E1D-4352-B174-74B3AE4F28CA}"/>
    <dgm:cxn modelId="{9338BA56-DDAD-4F39-9E65-61DC59EBE647}" type="presOf" srcId="{D692C257-104A-4612-865F-D4F6B60723E4}" destId="{657ECB1C-7C37-4EE4-AFE3-AC5DF4DFE09E}" srcOrd="1" destOrd="0" presId="urn:microsoft.com/office/officeart/2005/8/layout/hierarchy2"/>
    <dgm:cxn modelId="{74FD791B-E69B-4F06-B087-BA378ED517B7}" type="presOf" srcId="{23C01914-8207-49E4-8B92-D4A74207F16E}" destId="{2F2142B7-C8F2-48FE-8BCF-14C174B689C6}" srcOrd="0" destOrd="0" presId="urn:microsoft.com/office/officeart/2005/8/layout/hierarchy2"/>
    <dgm:cxn modelId="{2DE46E44-FB8F-4107-B55D-37BD9202ACDB}" type="presOf" srcId="{6AC5239E-966C-40B9-BAD5-571C7A771414}" destId="{F4FDB355-5BBF-449C-8CE1-12C4989D4F16}" srcOrd="1" destOrd="0" presId="urn:microsoft.com/office/officeart/2005/8/layout/hierarchy2"/>
    <dgm:cxn modelId="{F69DE3A3-8A2E-4519-9D30-87485C0D0EE3}" srcId="{D8982BE0-6862-48A0-A205-4233FDD22BD2}" destId="{DBCA167D-E4F1-4CDB-A507-9D92B3F46176}" srcOrd="0" destOrd="0" parTransId="{072475EF-4F85-47D8-A1B0-EE0A03EF02E3}" sibTransId="{DC02DF1D-4CC5-47AB-B0F1-93028D7AEEE6}"/>
    <dgm:cxn modelId="{7B1192E6-16F2-4322-AE8B-C33A7A69D079}" type="presOf" srcId="{F2B125BA-4199-4D80-B5AD-0E0334181512}" destId="{79E181E4-9D06-4D87-BFBB-A72DBF013E09}" srcOrd="1" destOrd="0" presId="urn:microsoft.com/office/officeart/2005/8/layout/hierarchy2"/>
    <dgm:cxn modelId="{C6F7DB67-335C-4F26-A8A0-AB7CE9485E95}" type="presOf" srcId="{F4FF8B36-1444-425B-A594-A6FEE0F2278F}" destId="{380CF459-2B5F-4AB0-A11F-9F165D79C65C}" srcOrd="1" destOrd="0" presId="urn:microsoft.com/office/officeart/2005/8/layout/hierarchy2"/>
    <dgm:cxn modelId="{5FDEF2DE-99E9-4488-B061-0111297F5525}" type="presOf" srcId="{545415A8-59B2-4216-BD5E-EF4E48909967}" destId="{BF093EB6-CDF2-40AE-84C9-AB3C9D54B708}" srcOrd="0" destOrd="0" presId="urn:microsoft.com/office/officeart/2005/8/layout/hierarchy2"/>
    <dgm:cxn modelId="{23177B2D-F749-48A7-9093-F5EA6A640AD2}" srcId="{F088C2D2-5A1D-4B55-9552-A95523281164}" destId="{5AF1E7FA-E0F4-4E70-83DF-904ED3DAB337}" srcOrd="0" destOrd="0" parTransId="{F2B125BA-4199-4D80-B5AD-0E0334181512}" sibTransId="{99D4E3F3-54C3-4AEA-A306-FE80A1EDF929}"/>
    <dgm:cxn modelId="{0CF06665-51FF-43CC-AC78-7796E9BA2291}" type="presOf" srcId="{E30F6A91-51FA-40B5-8A78-8E9C14B09FDA}" destId="{DFAD9CA3-F959-477E-86D0-44013D817F98}" srcOrd="0" destOrd="0" presId="urn:microsoft.com/office/officeart/2005/8/layout/hierarchy2"/>
    <dgm:cxn modelId="{BEBD76AF-0CE2-4F98-B1EE-EDA3A10AB999}" type="presOf" srcId="{5AF1E7FA-E0F4-4E70-83DF-904ED3DAB337}" destId="{1CF4779C-42B6-4682-9AB3-098A0388A42B}" srcOrd="0" destOrd="0" presId="urn:microsoft.com/office/officeart/2005/8/layout/hierarchy2"/>
    <dgm:cxn modelId="{648DECF7-87D0-4F41-90C5-915C1DC590DF}" srcId="{36B0190E-B6BA-4CAB-94B4-859B0C942049}" destId="{1EBE6B04-BEFB-4189-8376-B1A44B2B9825}" srcOrd="1" destOrd="0" parTransId="{3F8F5B7C-A34F-4ADB-B4F7-D1CFA8A3BABC}" sibTransId="{FB008AB6-5A81-4B0F-8F81-69DCA53897D0}"/>
    <dgm:cxn modelId="{94CAA7B5-EB4F-467F-874B-4DC2BEEAC6CF}" type="presOf" srcId="{C1396C1E-75C8-4100-849B-FD967484BC80}" destId="{CE56222E-1C6D-4C9E-BC17-3FFC98B244B0}" srcOrd="1" destOrd="0" presId="urn:microsoft.com/office/officeart/2005/8/layout/hierarchy2"/>
    <dgm:cxn modelId="{477F58AF-A9A2-478E-96E3-F007011A980C}" type="presOf" srcId="{E30F6A91-51FA-40B5-8A78-8E9C14B09FDA}" destId="{D3EF26E7-AB3C-44D1-A637-A714779AF7EF}" srcOrd="1" destOrd="0" presId="urn:microsoft.com/office/officeart/2005/8/layout/hierarchy2"/>
    <dgm:cxn modelId="{CD816FEE-B194-4780-A819-E952F0E88BD4}" type="presOf" srcId="{2854EE38-CF66-4478-877D-8082F8087D29}" destId="{5CBA7D09-F795-4465-B2A2-C040E70F6BB3}" srcOrd="0" destOrd="0" presId="urn:microsoft.com/office/officeart/2005/8/layout/hierarchy2"/>
    <dgm:cxn modelId="{9A9DDB17-AA1D-4D94-AA0B-48B71636C3C8}" type="presOf" srcId="{F2B125BA-4199-4D80-B5AD-0E0334181512}" destId="{B1094838-5612-41D3-9700-BC7B5F163A96}" srcOrd="0" destOrd="0" presId="urn:microsoft.com/office/officeart/2005/8/layout/hierarchy2"/>
    <dgm:cxn modelId="{C9CF849C-BDE6-40B0-89C7-651B6B16E584}" srcId="{D690EE6F-4F7C-4F5E-A67D-669FC322B562}" destId="{36B0190E-B6BA-4CAB-94B4-859B0C942049}" srcOrd="0" destOrd="0" parTransId="{55B6775C-2FE7-4761-8A3F-A460A260A493}" sibTransId="{DAF9FEE3-FCD4-4060-992F-57F8BCC38945}"/>
    <dgm:cxn modelId="{16BA4518-86FB-4248-A896-B4E06B17C00E}" type="presOf" srcId="{061251B3-D37E-41B9-A13D-D79686E5F0C8}" destId="{51424EB4-EA99-452E-9979-B4E5345C85B6}" srcOrd="0" destOrd="0" presId="urn:microsoft.com/office/officeart/2005/8/layout/hierarchy2"/>
    <dgm:cxn modelId="{0E148910-4F79-498B-B7B4-E228F2EE89D2}" type="presOf" srcId="{C1396C1E-75C8-4100-849B-FD967484BC80}" destId="{40F8B861-FD39-41C7-BCE6-345FEF3D2980}" srcOrd="0" destOrd="0" presId="urn:microsoft.com/office/officeart/2005/8/layout/hierarchy2"/>
    <dgm:cxn modelId="{443B1AA5-5488-445B-8CDA-D932AF498810}" srcId="{36B0190E-B6BA-4CAB-94B4-859B0C942049}" destId="{54BF19C8-18ED-4929-871C-93E2CA4D03F2}" srcOrd="0" destOrd="0" parTransId="{85061432-CD91-4CD4-AD9F-79ED4266801A}" sibTransId="{B2B2B74A-5161-4331-AF79-5A46E64062BD}"/>
    <dgm:cxn modelId="{DFD17EEA-80DA-41CE-9C80-8D128615A0BD}" type="presOf" srcId="{DBCA167D-E4F1-4CDB-A507-9D92B3F46176}" destId="{11E07760-4DA8-4FEC-B68B-5074CC57CEF6}" srcOrd="0" destOrd="0" presId="urn:microsoft.com/office/officeart/2005/8/layout/hierarchy2"/>
    <dgm:cxn modelId="{C2B4BB62-6EC5-4830-86F8-DD77AE77A71B}" type="presOf" srcId="{D17D6194-675E-488F-933D-858FD3F208DF}" destId="{4CCBA427-50A2-4D05-BC75-F988AE007A5E}" srcOrd="0" destOrd="0" presId="urn:microsoft.com/office/officeart/2005/8/layout/hierarchy2"/>
    <dgm:cxn modelId="{1BD3F2BF-B240-49D5-8EF2-73E1AB5F166B}" srcId="{DBCA167D-E4F1-4CDB-A507-9D92B3F46176}" destId="{0DE5A0FC-E4AD-4040-AF94-A0D2EBA6E694}" srcOrd="0" destOrd="0" parTransId="{C1396C1E-75C8-4100-849B-FD967484BC80}" sibTransId="{F2C5DBE3-8406-4AAC-A0C2-EA121508797F}"/>
    <dgm:cxn modelId="{DBE21069-AE71-41DA-B752-76334906CE78}" type="presOf" srcId="{3F8F5B7C-A34F-4ADB-B4F7-D1CFA8A3BABC}" destId="{A3A7F52C-B0AA-437D-B54C-F3819B4BB456}" srcOrd="0" destOrd="0" presId="urn:microsoft.com/office/officeart/2005/8/layout/hierarchy2"/>
    <dgm:cxn modelId="{3D7513F8-D3E4-4693-A373-4905AA91B6F0}" type="presOf" srcId="{85061432-CD91-4CD4-AD9F-79ED4266801A}" destId="{F37F8692-C4FE-43AD-B6B3-9E33FC2FFEC0}" srcOrd="1" destOrd="0" presId="urn:microsoft.com/office/officeart/2005/8/layout/hierarchy2"/>
    <dgm:cxn modelId="{83E42DE1-3FED-4BB8-BFE1-F7617E6BAAFF}" type="presOf" srcId="{CCF87DB9-42F4-4520-B677-56190ABC47F1}" destId="{C665765A-A866-4FDA-B89E-00642AF85D46}" srcOrd="1" destOrd="0" presId="urn:microsoft.com/office/officeart/2005/8/layout/hierarchy2"/>
    <dgm:cxn modelId="{605CCABD-9B8C-4DD7-AADF-218E2DD9EBCD}" type="presOf" srcId="{951662AD-94BF-4FB7-82C1-C55D4B8888BD}" destId="{E9B7BAED-9D71-4F61-8CC3-0E1CDC423239}" srcOrd="0" destOrd="0" presId="urn:microsoft.com/office/officeart/2005/8/layout/hierarchy2"/>
    <dgm:cxn modelId="{95EAD728-6253-494C-B42A-3354244B966C}" type="presOf" srcId="{32C18D7E-D52A-47DB-999E-B235A2F0559D}" destId="{B32B8905-298C-43F6-8280-E0350CBC3080}" srcOrd="0" destOrd="0" presId="urn:microsoft.com/office/officeart/2005/8/layout/hierarchy2"/>
    <dgm:cxn modelId="{E631383B-8568-466E-A0A2-2BD01D98AD9C}" type="presOf" srcId="{951662AD-94BF-4FB7-82C1-C55D4B8888BD}" destId="{4BE8D164-D562-48E8-AE3B-4927A56ACDA4}" srcOrd="1" destOrd="0" presId="urn:microsoft.com/office/officeart/2005/8/layout/hierarchy2"/>
    <dgm:cxn modelId="{692932FF-0576-4D99-9F80-5C826F3E86FA}" type="presOf" srcId="{D690EE6F-4F7C-4F5E-A67D-669FC322B562}" destId="{27A999CE-8D26-461F-8AFF-8CE515F425D7}" srcOrd="0" destOrd="0" presId="urn:microsoft.com/office/officeart/2005/8/layout/hierarchy2"/>
    <dgm:cxn modelId="{DCF19046-0994-43EB-8739-E44FF4F9314C}" type="presOf" srcId="{072475EF-4F85-47D8-A1B0-EE0A03EF02E3}" destId="{6185042F-489A-4645-91B9-8FC1FAF46588}" srcOrd="0" destOrd="0" presId="urn:microsoft.com/office/officeart/2005/8/layout/hierarchy2"/>
    <dgm:cxn modelId="{A88B700C-BCCF-4984-9044-00AE0125BEC8}" srcId="{DBCA167D-E4F1-4CDB-A507-9D92B3F46176}" destId="{23C01914-8207-49E4-8B92-D4A74207F16E}" srcOrd="1" destOrd="0" parTransId="{2854EE38-CF66-4478-877D-8082F8087D29}" sibTransId="{5B16CA6A-D411-4964-8A5D-1F93E11CBBC2}"/>
    <dgm:cxn modelId="{5D6EE2BE-A15E-414C-BDAC-0D976E70E6B5}" type="presOf" srcId="{8FEE6A6E-46D4-4833-BC0D-5044B5D221AC}" destId="{103168F8-2DD2-460A-9F2A-6B2AF140A80E}" srcOrd="0" destOrd="0" presId="urn:microsoft.com/office/officeart/2005/8/layout/hierarchy2"/>
    <dgm:cxn modelId="{137DF03A-025D-4973-9062-2CC454785BE7}" type="presOf" srcId="{3AEF05B7-FEFB-4818-B423-F45359FE7410}" destId="{906E5696-8AFB-4350-82B9-7390E255B460}" srcOrd="1" destOrd="0" presId="urn:microsoft.com/office/officeart/2005/8/layout/hierarchy2"/>
    <dgm:cxn modelId="{F086BF57-712B-49FF-B085-41531A7BCC9C}" srcId="{5AF1E7FA-E0F4-4E70-83DF-904ED3DAB337}" destId="{D8982BE0-6862-48A0-A205-4233FDD22BD2}" srcOrd="0" destOrd="0" parTransId="{CCF87DB9-42F4-4520-B677-56190ABC47F1}" sibTransId="{F13714CD-84CA-4372-93F3-8821B5F84F04}"/>
    <dgm:cxn modelId="{5D377686-AC55-4B3D-A0AA-EC94CA957378}" type="presOf" srcId="{36B0190E-B6BA-4CAB-94B4-859B0C942049}" destId="{CEE79770-BFFB-4DF2-8F3E-41981BE5A562}" srcOrd="0" destOrd="0" presId="urn:microsoft.com/office/officeart/2005/8/layout/hierarchy2"/>
    <dgm:cxn modelId="{5F2F6B72-AF63-4A64-94FC-3FD076CD8002}" srcId="{D8982BE0-6862-48A0-A205-4233FDD22BD2}" destId="{0C6094CD-6886-49CA-BAE4-8760C7EEDB92}" srcOrd="1" destOrd="0" parTransId="{7BC6EB84-9D6B-4EE7-81B8-579E5ADAAB02}" sibTransId="{35EBA92F-9661-48AC-9CB3-8C030E58758D}"/>
    <dgm:cxn modelId="{0224DB8D-960C-414C-BEDB-CF8D9E4A2C2B}" type="presOf" srcId="{D8982BE0-6862-48A0-A205-4233FDD22BD2}" destId="{DF6BAE3C-5B74-49D4-B04C-CB0989C80773}" srcOrd="0" destOrd="0" presId="urn:microsoft.com/office/officeart/2005/8/layout/hierarchy2"/>
    <dgm:cxn modelId="{4364E205-BB35-46C3-8B16-C14C1A622801}" type="presOf" srcId="{3AEF05B7-FEFB-4818-B423-F45359FE7410}" destId="{49B69319-E2FA-4F81-A01E-0F25EDA3A08C}" srcOrd="0" destOrd="0" presId="urn:microsoft.com/office/officeart/2005/8/layout/hierarchy2"/>
    <dgm:cxn modelId="{9D431B29-32FA-4531-867B-BF7CFDFCAAEC}" type="presOf" srcId="{8389CE87-E2D7-4765-9EF3-1D196297C325}" destId="{A1A27053-F86D-456C-94BC-750D8CC29296}" srcOrd="1" destOrd="0" presId="urn:microsoft.com/office/officeart/2005/8/layout/hierarchy2"/>
    <dgm:cxn modelId="{404FB16E-8BB8-4D38-A233-42F847EA8CD8}" type="presOf" srcId="{D692C257-104A-4612-865F-D4F6B60723E4}" destId="{212983D5-7B50-4E8E-886C-77CE167B03DB}" srcOrd="0" destOrd="0" presId="urn:microsoft.com/office/officeart/2005/8/layout/hierarchy2"/>
    <dgm:cxn modelId="{701E3D85-A90C-425F-9A30-B4CF6C0A350D}" type="presOf" srcId="{7FB8E99A-4C5A-4A69-B649-548F81957F0F}" destId="{358A6776-B134-4444-B82A-B5418A3C1669}" srcOrd="0" destOrd="0" presId="urn:microsoft.com/office/officeart/2005/8/layout/hierarchy2"/>
    <dgm:cxn modelId="{81AD11D3-E5A7-4E38-B9A5-5D0FCC29A679}" type="presOf" srcId="{0C6094CD-6886-49CA-BAE4-8760C7EEDB92}" destId="{ED6E8568-6D6A-4AC1-9492-292313F239FD}" srcOrd="0" destOrd="0" presId="urn:microsoft.com/office/officeart/2005/8/layout/hierarchy2"/>
    <dgm:cxn modelId="{DC7AB64A-6E60-40B9-B151-607C8DF2F97F}" type="presOf" srcId="{072475EF-4F85-47D8-A1B0-EE0A03EF02E3}" destId="{7E708EFB-71D1-40CB-BA95-A6F8D74A8641}" srcOrd="1" destOrd="0" presId="urn:microsoft.com/office/officeart/2005/8/layout/hierarchy2"/>
    <dgm:cxn modelId="{08A6ABCC-854D-48C3-B1BB-5545CCE4FA88}" srcId="{54BF19C8-18ED-4929-871C-93E2CA4D03F2}" destId="{545415A8-59B2-4216-BD5E-EF4E48909967}" srcOrd="0" destOrd="0" parTransId="{3AEF05B7-FEFB-4818-B423-F45359FE7410}" sibTransId="{8256F6E0-EE0F-4DFE-A529-0E57A17BE96D}"/>
    <dgm:cxn modelId="{EC751A01-8D01-4296-98CC-B863C1235928}" type="presOf" srcId="{CCF87DB9-42F4-4520-B677-56190ABC47F1}" destId="{933EE3B6-6A20-4170-921D-AC59AE47F236}" srcOrd="0" destOrd="0" presId="urn:microsoft.com/office/officeart/2005/8/layout/hierarchy2"/>
    <dgm:cxn modelId="{B41C002E-BE42-406D-8217-19C97A15983E}" type="presOf" srcId="{6AC5239E-966C-40B9-BAD5-571C7A771414}" destId="{A7F13A96-D422-46B5-A8F6-8C5AAB0F28A9}" srcOrd="0" destOrd="0" presId="urn:microsoft.com/office/officeart/2005/8/layout/hierarchy2"/>
    <dgm:cxn modelId="{6F7EC404-9692-4125-AF6F-37EC800D3D55}" type="presOf" srcId="{DAE1FE9D-FBEA-4134-8CE3-0945FFB81F7A}" destId="{A296ADDA-C9A3-4646-B7F0-89E45ADFA0B9}" srcOrd="0" destOrd="0" presId="urn:microsoft.com/office/officeart/2005/8/layout/hierarchy2"/>
    <dgm:cxn modelId="{9B388744-9772-41E0-9E91-3CD223E982C8}" srcId="{5AF1E7FA-E0F4-4E70-83DF-904ED3DAB337}" destId="{7FB8E99A-4C5A-4A69-B649-548F81957F0F}" srcOrd="1" destOrd="0" parTransId="{6AC5239E-966C-40B9-BAD5-571C7A771414}" sibTransId="{F99C6534-B0F6-4D42-A9F3-4101BD2A9D84}"/>
    <dgm:cxn modelId="{5AD1F281-2376-4CFF-8590-7E42F1144CAB}" srcId="{54BF19C8-18ED-4929-871C-93E2CA4D03F2}" destId="{32C18D7E-D52A-47DB-999E-B235A2F0559D}" srcOrd="1" destOrd="0" parTransId="{D692C257-104A-4612-865F-D4F6B60723E4}" sibTransId="{B1D47C83-2B3C-4DE4-A7E9-C24D1F4FF543}"/>
    <dgm:cxn modelId="{A2C1687C-BE4F-493E-B57B-861D95802091}" type="presOf" srcId="{3F8F5B7C-A34F-4ADB-B4F7-D1CFA8A3BABC}" destId="{46DFB722-26DD-44C2-AFE9-E01C020D6EA5}" srcOrd="1" destOrd="0" presId="urn:microsoft.com/office/officeart/2005/8/layout/hierarchy2"/>
    <dgm:cxn modelId="{73C19027-339C-4AD5-BC8F-BF383C33F3C5}" type="presOf" srcId="{6DCC1F31-3106-42E2-A30E-23BF708356D6}" destId="{89CD80BD-D38B-4455-A016-60F678ECDE04}" srcOrd="0" destOrd="0" presId="urn:microsoft.com/office/officeart/2005/8/layout/hierarchy2"/>
    <dgm:cxn modelId="{E3997556-EF1D-41C1-A8A6-799BBA9456AF}" type="presParOf" srcId="{27A999CE-8D26-461F-8AFF-8CE515F425D7}" destId="{E5BE03DD-530F-4714-9636-270E8BD58B38}" srcOrd="0" destOrd="0" presId="urn:microsoft.com/office/officeart/2005/8/layout/hierarchy2"/>
    <dgm:cxn modelId="{D79A18D2-20AE-49D3-A8E0-5BE3B7EDCA42}" type="presParOf" srcId="{E5BE03DD-530F-4714-9636-270E8BD58B38}" destId="{CEE79770-BFFB-4DF2-8F3E-41981BE5A562}" srcOrd="0" destOrd="0" presId="urn:microsoft.com/office/officeart/2005/8/layout/hierarchy2"/>
    <dgm:cxn modelId="{C054252A-C5F7-4EF8-BF78-0226DDBCA90C}" type="presParOf" srcId="{E5BE03DD-530F-4714-9636-270E8BD58B38}" destId="{C8B20F7C-D3EF-4311-8C69-70E82C6816FD}" srcOrd="1" destOrd="0" presId="urn:microsoft.com/office/officeart/2005/8/layout/hierarchy2"/>
    <dgm:cxn modelId="{E65AE3EA-C1FB-4047-A6E2-987BE95EC2C7}" type="presParOf" srcId="{C8B20F7C-D3EF-4311-8C69-70E82C6816FD}" destId="{CE14BBE0-51CF-4E5D-9D11-0FFCB5550DE8}" srcOrd="0" destOrd="0" presId="urn:microsoft.com/office/officeart/2005/8/layout/hierarchy2"/>
    <dgm:cxn modelId="{C02EA6AB-A3AB-4ECB-9F55-B01B8AFBC4B2}" type="presParOf" srcId="{CE14BBE0-51CF-4E5D-9D11-0FFCB5550DE8}" destId="{F37F8692-C4FE-43AD-B6B3-9E33FC2FFEC0}" srcOrd="0" destOrd="0" presId="urn:microsoft.com/office/officeart/2005/8/layout/hierarchy2"/>
    <dgm:cxn modelId="{4225FE76-DC38-42CE-A77D-18C839165646}" type="presParOf" srcId="{C8B20F7C-D3EF-4311-8C69-70E82C6816FD}" destId="{B2E1FC44-BE2C-43AD-85E3-DE55D3820A2D}" srcOrd="1" destOrd="0" presId="urn:microsoft.com/office/officeart/2005/8/layout/hierarchy2"/>
    <dgm:cxn modelId="{29867C61-9206-44CD-A758-6FDF4FB657EF}" type="presParOf" srcId="{B2E1FC44-BE2C-43AD-85E3-DE55D3820A2D}" destId="{266F1DB3-AC86-4A39-A066-C27A51C31DA2}" srcOrd="0" destOrd="0" presId="urn:microsoft.com/office/officeart/2005/8/layout/hierarchy2"/>
    <dgm:cxn modelId="{36BA30FA-CA03-40E1-A919-A4677DD1499B}" type="presParOf" srcId="{B2E1FC44-BE2C-43AD-85E3-DE55D3820A2D}" destId="{4CCB7120-ABB4-4FEB-A700-8B129FDCA847}" srcOrd="1" destOrd="0" presId="urn:microsoft.com/office/officeart/2005/8/layout/hierarchy2"/>
    <dgm:cxn modelId="{8CF0E7C1-B332-4967-BCFD-9E81211E4B7D}" type="presParOf" srcId="{4CCB7120-ABB4-4FEB-A700-8B129FDCA847}" destId="{49B69319-E2FA-4F81-A01E-0F25EDA3A08C}" srcOrd="0" destOrd="0" presId="urn:microsoft.com/office/officeart/2005/8/layout/hierarchy2"/>
    <dgm:cxn modelId="{A9BA0D04-1565-4573-BB75-969F8CA53CD3}" type="presParOf" srcId="{49B69319-E2FA-4F81-A01E-0F25EDA3A08C}" destId="{906E5696-8AFB-4350-82B9-7390E255B460}" srcOrd="0" destOrd="0" presId="urn:microsoft.com/office/officeart/2005/8/layout/hierarchy2"/>
    <dgm:cxn modelId="{AA7DAB32-EEB1-45A4-B07C-3949AF21FBEA}" type="presParOf" srcId="{4CCB7120-ABB4-4FEB-A700-8B129FDCA847}" destId="{0F16689F-9FAA-4596-9417-D47415E243FA}" srcOrd="1" destOrd="0" presId="urn:microsoft.com/office/officeart/2005/8/layout/hierarchy2"/>
    <dgm:cxn modelId="{8A4AA0CD-9406-4B82-87EA-CECD5DBD0C79}" type="presParOf" srcId="{0F16689F-9FAA-4596-9417-D47415E243FA}" destId="{BF093EB6-CDF2-40AE-84C9-AB3C9D54B708}" srcOrd="0" destOrd="0" presId="urn:microsoft.com/office/officeart/2005/8/layout/hierarchy2"/>
    <dgm:cxn modelId="{B6B583CB-40E2-4AF1-B789-28FC56B7B89A}" type="presParOf" srcId="{0F16689F-9FAA-4596-9417-D47415E243FA}" destId="{729D0F46-9D01-4A98-82ED-3A728996E9AE}" srcOrd="1" destOrd="0" presId="urn:microsoft.com/office/officeart/2005/8/layout/hierarchy2"/>
    <dgm:cxn modelId="{9619C524-E436-407E-BB13-FC7F89E79CF9}" type="presParOf" srcId="{729D0F46-9D01-4A98-82ED-3A728996E9AE}" destId="{B5E96ABF-4C6F-4F6A-8549-2EF48E18BCD5}" srcOrd="0" destOrd="0" presId="urn:microsoft.com/office/officeart/2005/8/layout/hierarchy2"/>
    <dgm:cxn modelId="{1F5D7839-82D8-4669-AB10-FAB0EE020D30}" type="presParOf" srcId="{B5E96ABF-4C6F-4F6A-8549-2EF48E18BCD5}" destId="{A1A27053-F86D-456C-94BC-750D8CC29296}" srcOrd="0" destOrd="0" presId="urn:microsoft.com/office/officeart/2005/8/layout/hierarchy2"/>
    <dgm:cxn modelId="{23D670A4-C615-421D-9A96-3445E92AE3B0}" type="presParOf" srcId="{729D0F46-9D01-4A98-82ED-3A728996E9AE}" destId="{77BBDC10-7329-4491-BE55-75511DD6FEC9}" srcOrd="1" destOrd="0" presId="urn:microsoft.com/office/officeart/2005/8/layout/hierarchy2"/>
    <dgm:cxn modelId="{A7D9B8D5-DCCD-416D-B721-BB5ED61747CC}" type="presParOf" srcId="{77BBDC10-7329-4491-BE55-75511DD6FEC9}" destId="{7AD1B28B-3640-4FBF-B3E9-0D439C1589CF}" srcOrd="0" destOrd="0" presId="urn:microsoft.com/office/officeart/2005/8/layout/hierarchy2"/>
    <dgm:cxn modelId="{7AB42582-EEEA-4E56-BAFE-F8E442D5270C}" type="presParOf" srcId="{77BBDC10-7329-4491-BE55-75511DD6FEC9}" destId="{52115137-FDB5-4266-AA6F-E0087B92B089}" srcOrd="1" destOrd="0" presId="urn:microsoft.com/office/officeart/2005/8/layout/hierarchy2"/>
    <dgm:cxn modelId="{8816B123-C180-4577-819A-7594607A4812}" type="presParOf" srcId="{52115137-FDB5-4266-AA6F-E0087B92B089}" destId="{B1094838-5612-41D3-9700-BC7B5F163A96}" srcOrd="0" destOrd="0" presId="urn:microsoft.com/office/officeart/2005/8/layout/hierarchy2"/>
    <dgm:cxn modelId="{A7AE881E-6267-4C7A-90A6-7C3FD7934DB6}" type="presParOf" srcId="{B1094838-5612-41D3-9700-BC7B5F163A96}" destId="{79E181E4-9D06-4D87-BFBB-A72DBF013E09}" srcOrd="0" destOrd="0" presId="urn:microsoft.com/office/officeart/2005/8/layout/hierarchy2"/>
    <dgm:cxn modelId="{FA0B377B-31C4-41D7-ACAE-8C712702FF5A}" type="presParOf" srcId="{52115137-FDB5-4266-AA6F-E0087B92B089}" destId="{9DE1AF20-D6E5-4A94-A9A0-EA3C7638398D}" srcOrd="1" destOrd="0" presId="urn:microsoft.com/office/officeart/2005/8/layout/hierarchy2"/>
    <dgm:cxn modelId="{ABB59EFE-A670-4473-A666-4E17B2BB9696}" type="presParOf" srcId="{9DE1AF20-D6E5-4A94-A9A0-EA3C7638398D}" destId="{1CF4779C-42B6-4682-9AB3-098A0388A42B}" srcOrd="0" destOrd="0" presId="urn:microsoft.com/office/officeart/2005/8/layout/hierarchy2"/>
    <dgm:cxn modelId="{FDB4DCC0-7E63-46E3-9F10-B12419DCC595}" type="presParOf" srcId="{9DE1AF20-D6E5-4A94-A9A0-EA3C7638398D}" destId="{947C1C9E-A1F7-46E4-B21D-7AA4148621F3}" srcOrd="1" destOrd="0" presId="urn:microsoft.com/office/officeart/2005/8/layout/hierarchy2"/>
    <dgm:cxn modelId="{6C9649AF-3664-4143-85E0-1B45149147D3}" type="presParOf" srcId="{947C1C9E-A1F7-46E4-B21D-7AA4148621F3}" destId="{933EE3B6-6A20-4170-921D-AC59AE47F236}" srcOrd="0" destOrd="0" presId="urn:microsoft.com/office/officeart/2005/8/layout/hierarchy2"/>
    <dgm:cxn modelId="{245F64AD-38C6-422A-9425-A07BF9496EF9}" type="presParOf" srcId="{933EE3B6-6A20-4170-921D-AC59AE47F236}" destId="{C665765A-A866-4FDA-B89E-00642AF85D46}" srcOrd="0" destOrd="0" presId="urn:microsoft.com/office/officeart/2005/8/layout/hierarchy2"/>
    <dgm:cxn modelId="{9020B78B-6C23-4E87-A1B4-6B3D45469E6C}" type="presParOf" srcId="{947C1C9E-A1F7-46E4-B21D-7AA4148621F3}" destId="{BDFCEF41-71A1-4A4E-9E70-73EF39E66B03}" srcOrd="1" destOrd="0" presId="urn:microsoft.com/office/officeart/2005/8/layout/hierarchy2"/>
    <dgm:cxn modelId="{74C6D019-0836-4A8A-8F7D-C132FED8A6F1}" type="presParOf" srcId="{BDFCEF41-71A1-4A4E-9E70-73EF39E66B03}" destId="{DF6BAE3C-5B74-49D4-B04C-CB0989C80773}" srcOrd="0" destOrd="0" presId="urn:microsoft.com/office/officeart/2005/8/layout/hierarchy2"/>
    <dgm:cxn modelId="{08A9D399-04AD-4AE7-832C-EE04AD6E9576}" type="presParOf" srcId="{BDFCEF41-71A1-4A4E-9E70-73EF39E66B03}" destId="{56316E19-B344-43E0-99C1-0AE4DD2DDC3D}" srcOrd="1" destOrd="0" presId="urn:microsoft.com/office/officeart/2005/8/layout/hierarchy2"/>
    <dgm:cxn modelId="{927302C0-F905-43B5-A1EF-CB4797E5A4B3}" type="presParOf" srcId="{56316E19-B344-43E0-99C1-0AE4DD2DDC3D}" destId="{6185042F-489A-4645-91B9-8FC1FAF46588}" srcOrd="0" destOrd="0" presId="urn:microsoft.com/office/officeart/2005/8/layout/hierarchy2"/>
    <dgm:cxn modelId="{BF2F4DCA-BD6E-410F-8DAF-CD4E17B518F6}" type="presParOf" srcId="{6185042F-489A-4645-91B9-8FC1FAF46588}" destId="{7E708EFB-71D1-40CB-BA95-A6F8D74A8641}" srcOrd="0" destOrd="0" presId="urn:microsoft.com/office/officeart/2005/8/layout/hierarchy2"/>
    <dgm:cxn modelId="{E9053008-0991-4A35-9852-F1F9FBDA8C56}" type="presParOf" srcId="{56316E19-B344-43E0-99C1-0AE4DD2DDC3D}" destId="{560539AF-4D7B-4930-BECE-8648EE3EA78C}" srcOrd="1" destOrd="0" presId="urn:microsoft.com/office/officeart/2005/8/layout/hierarchy2"/>
    <dgm:cxn modelId="{B45208B5-520F-44D6-B1AE-38753373A35E}" type="presParOf" srcId="{560539AF-4D7B-4930-BECE-8648EE3EA78C}" destId="{11E07760-4DA8-4FEC-B68B-5074CC57CEF6}" srcOrd="0" destOrd="0" presId="urn:microsoft.com/office/officeart/2005/8/layout/hierarchy2"/>
    <dgm:cxn modelId="{9BBB0A29-C65C-4DAF-8D7C-DB6B8496E0B6}" type="presParOf" srcId="{560539AF-4D7B-4930-BECE-8648EE3EA78C}" destId="{6931CA9F-826A-4DE7-A4D8-E6AB12C9222F}" srcOrd="1" destOrd="0" presId="urn:microsoft.com/office/officeart/2005/8/layout/hierarchy2"/>
    <dgm:cxn modelId="{DC48A77C-C91C-44FF-93A2-2FCED63B7429}" type="presParOf" srcId="{6931CA9F-826A-4DE7-A4D8-E6AB12C9222F}" destId="{40F8B861-FD39-41C7-BCE6-345FEF3D2980}" srcOrd="0" destOrd="0" presId="urn:microsoft.com/office/officeart/2005/8/layout/hierarchy2"/>
    <dgm:cxn modelId="{50251E78-7519-49D4-9ACF-CEEBAECF2912}" type="presParOf" srcId="{40F8B861-FD39-41C7-BCE6-345FEF3D2980}" destId="{CE56222E-1C6D-4C9E-BC17-3FFC98B244B0}" srcOrd="0" destOrd="0" presId="urn:microsoft.com/office/officeart/2005/8/layout/hierarchy2"/>
    <dgm:cxn modelId="{C564AE55-EE5F-4CA1-9E71-57373D9B1E66}" type="presParOf" srcId="{6931CA9F-826A-4DE7-A4D8-E6AB12C9222F}" destId="{1FF1F75D-68BC-4157-AA73-ED336B7AA852}" srcOrd="1" destOrd="0" presId="urn:microsoft.com/office/officeart/2005/8/layout/hierarchy2"/>
    <dgm:cxn modelId="{83049DD4-A993-4C63-B6A4-E950DFFCDB0C}" type="presParOf" srcId="{1FF1F75D-68BC-4157-AA73-ED336B7AA852}" destId="{970AC603-0136-4394-81FC-7921F5DED9F5}" srcOrd="0" destOrd="0" presId="urn:microsoft.com/office/officeart/2005/8/layout/hierarchy2"/>
    <dgm:cxn modelId="{715452E0-C91C-4F4B-82B8-3AC665131F3C}" type="presParOf" srcId="{1FF1F75D-68BC-4157-AA73-ED336B7AA852}" destId="{AB61C6FA-35FF-4986-B287-431BAC1BA465}" srcOrd="1" destOrd="0" presId="urn:microsoft.com/office/officeart/2005/8/layout/hierarchy2"/>
    <dgm:cxn modelId="{4A47D359-0494-48A1-8120-BC1E205B3905}" type="presParOf" srcId="{AB61C6FA-35FF-4986-B287-431BAC1BA465}" destId="{103168F8-2DD2-460A-9F2A-6B2AF140A80E}" srcOrd="0" destOrd="0" presId="urn:microsoft.com/office/officeart/2005/8/layout/hierarchy2"/>
    <dgm:cxn modelId="{5A540B8F-9397-4488-81ED-9B0059F19860}" type="presParOf" srcId="{103168F8-2DD2-460A-9F2A-6B2AF140A80E}" destId="{8980FFFA-B3EC-4832-966F-4D0CFAD71B4B}" srcOrd="0" destOrd="0" presId="urn:microsoft.com/office/officeart/2005/8/layout/hierarchy2"/>
    <dgm:cxn modelId="{637DEE51-DB09-4E30-B818-938D97CEF9F3}" type="presParOf" srcId="{AB61C6FA-35FF-4986-B287-431BAC1BA465}" destId="{E47AA49F-8D18-4346-8ACE-4AC0D4898110}" srcOrd="1" destOrd="0" presId="urn:microsoft.com/office/officeart/2005/8/layout/hierarchy2"/>
    <dgm:cxn modelId="{4F5BAA36-1686-419F-84D5-53823972CDFA}" type="presParOf" srcId="{E47AA49F-8D18-4346-8ACE-4AC0D4898110}" destId="{4CCBA427-50A2-4D05-BC75-F988AE007A5E}" srcOrd="0" destOrd="0" presId="urn:microsoft.com/office/officeart/2005/8/layout/hierarchy2"/>
    <dgm:cxn modelId="{E0621E86-629A-46A9-A8F0-9E07E0A3EEC6}" type="presParOf" srcId="{E47AA49F-8D18-4346-8ACE-4AC0D4898110}" destId="{D2D8E0D5-9C96-43AC-9632-270D7EE1105B}" srcOrd="1" destOrd="0" presId="urn:microsoft.com/office/officeart/2005/8/layout/hierarchy2"/>
    <dgm:cxn modelId="{956E1839-B9C5-4D1E-80DD-7BE3CB9FCE9C}" type="presParOf" srcId="{AB61C6FA-35FF-4986-B287-431BAC1BA465}" destId="{DFAD9CA3-F959-477E-86D0-44013D817F98}" srcOrd="2" destOrd="0" presId="urn:microsoft.com/office/officeart/2005/8/layout/hierarchy2"/>
    <dgm:cxn modelId="{A8F8F244-3C7C-4785-9BCF-213F1FB4ECFA}" type="presParOf" srcId="{DFAD9CA3-F959-477E-86D0-44013D817F98}" destId="{D3EF26E7-AB3C-44D1-A637-A714779AF7EF}" srcOrd="0" destOrd="0" presId="urn:microsoft.com/office/officeart/2005/8/layout/hierarchy2"/>
    <dgm:cxn modelId="{6005E25F-A9DA-4295-9206-A411EF951FBF}" type="presParOf" srcId="{AB61C6FA-35FF-4986-B287-431BAC1BA465}" destId="{DD79DD19-FE50-4786-B5E5-7C10EF709AEB}" srcOrd="3" destOrd="0" presId="urn:microsoft.com/office/officeart/2005/8/layout/hierarchy2"/>
    <dgm:cxn modelId="{D10C3F08-6144-42F6-A5A4-D4A46D45C844}" type="presParOf" srcId="{DD79DD19-FE50-4786-B5E5-7C10EF709AEB}" destId="{51424EB4-EA99-452E-9979-B4E5345C85B6}" srcOrd="0" destOrd="0" presId="urn:microsoft.com/office/officeart/2005/8/layout/hierarchy2"/>
    <dgm:cxn modelId="{A8FD5E1C-5CA3-45F7-B05A-177A3A367CA5}" type="presParOf" srcId="{DD79DD19-FE50-4786-B5E5-7C10EF709AEB}" destId="{2C8C5575-B481-414C-A82E-1330CB0A218C}" srcOrd="1" destOrd="0" presId="urn:microsoft.com/office/officeart/2005/8/layout/hierarchy2"/>
    <dgm:cxn modelId="{501074EA-6E2E-437A-A95C-B4F1C2F00F93}" type="presParOf" srcId="{6931CA9F-826A-4DE7-A4D8-E6AB12C9222F}" destId="{5CBA7D09-F795-4465-B2A2-C040E70F6BB3}" srcOrd="2" destOrd="0" presId="urn:microsoft.com/office/officeart/2005/8/layout/hierarchy2"/>
    <dgm:cxn modelId="{851F1693-F4C0-4985-B1BC-5E09436AEC56}" type="presParOf" srcId="{5CBA7D09-F795-4465-B2A2-C040E70F6BB3}" destId="{67F5C0E4-6114-4D11-9A0F-323EA895699E}" srcOrd="0" destOrd="0" presId="urn:microsoft.com/office/officeart/2005/8/layout/hierarchy2"/>
    <dgm:cxn modelId="{A89B75F0-18CF-4C29-B18E-EA31FEFF39BE}" type="presParOf" srcId="{6931CA9F-826A-4DE7-A4D8-E6AB12C9222F}" destId="{7351A968-268F-4CDC-8BB9-F542D9B89908}" srcOrd="3" destOrd="0" presId="urn:microsoft.com/office/officeart/2005/8/layout/hierarchy2"/>
    <dgm:cxn modelId="{92452601-AD34-4D0B-B223-56431D306633}" type="presParOf" srcId="{7351A968-268F-4CDC-8BB9-F542D9B89908}" destId="{2F2142B7-C8F2-48FE-8BCF-14C174B689C6}" srcOrd="0" destOrd="0" presId="urn:microsoft.com/office/officeart/2005/8/layout/hierarchy2"/>
    <dgm:cxn modelId="{C72567BA-7984-4DD3-95F8-68BAB7BC8D2C}" type="presParOf" srcId="{7351A968-268F-4CDC-8BB9-F542D9B89908}" destId="{264E9DE0-883F-4BAC-B43D-16DF8F1FE305}" srcOrd="1" destOrd="0" presId="urn:microsoft.com/office/officeart/2005/8/layout/hierarchy2"/>
    <dgm:cxn modelId="{6F1DF8BC-3DA2-40FA-93FE-82D950D4E696}" type="presParOf" srcId="{56316E19-B344-43E0-99C1-0AE4DD2DDC3D}" destId="{83722FE4-FA66-48F7-864D-E47635EB2BE1}" srcOrd="2" destOrd="0" presId="urn:microsoft.com/office/officeart/2005/8/layout/hierarchy2"/>
    <dgm:cxn modelId="{1D623510-C1D2-4374-987B-4C676352CAFA}" type="presParOf" srcId="{83722FE4-FA66-48F7-864D-E47635EB2BE1}" destId="{344DA1FA-523E-417B-8BA0-D278CCDCC5E4}" srcOrd="0" destOrd="0" presId="urn:microsoft.com/office/officeart/2005/8/layout/hierarchy2"/>
    <dgm:cxn modelId="{7F526272-C552-4EBB-8AA5-C684C349CD6D}" type="presParOf" srcId="{56316E19-B344-43E0-99C1-0AE4DD2DDC3D}" destId="{F71FE061-F44D-4997-BB57-278D4F75843B}" srcOrd="3" destOrd="0" presId="urn:microsoft.com/office/officeart/2005/8/layout/hierarchy2"/>
    <dgm:cxn modelId="{09583EF1-CD3D-4D58-A51B-00A579D59B8D}" type="presParOf" srcId="{F71FE061-F44D-4997-BB57-278D4F75843B}" destId="{ED6E8568-6D6A-4AC1-9492-292313F239FD}" srcOrd="0" destOrd="0" presId="urn:microsoft.com/office/officeart/2005/8/layout/hierarchy2"/>
    <dgm:cxn modelId="{0A52CA91-9F04-4AC8-97F9-9A2AC880B2C7}" type="presParOf" srcId="{F71FE061-F44D-4997-BB57-278D4F75843B}" destId="{A315F4AF-031D-455D-B880-76B8D3D155E9}" srcOrd="1" destOrd="0" presId="urn:microsoft.com/office/officeart/2005/8/layout/hierarchy2"/>
    <dgm:cxn modelId="{D6478644-A88E-478E-8C76-73EC989493E4}" type="presParOf" srcId="{947C1C9E-A1F7-46E4-B21D-7AA4148621F3}" destId="{A7F13A96-D422-46B5-A8F6-8C5AAB0F28A9}" srcOrd="2" destOrd="0" presId="urn:microsoft.com/office/officeart/2005/8/layout/hierarchy2"/>
    <dgm:cxn modelId="{C1C58FFC-BC87-473E-98EC-D103E9016E98}" type="presParOf" srcId="{A7F13A96-D422-46B5-A8F6-8C5AAB0F28A9}" destId="{F4FDB355-5BBF-449C-8CE1-12C4989D4F16}" srcOrd="0" destOrd="0" presId="urn:microsoft.com/office/officeart/2005/8/layout/hierarchy2"/>
    <dgm:cxn modelId="{2658C9A3-4ABE-4911-B2E4-A2B1D9BC879B}" type="presParOf" srcId="{947C1C9E-A1F7-46E4-B21D-7AA4148621F3}" destId="{32091277-4E92-4F68-A079-D388FDC8E67C}" srcOrd="3" destOrd="0" presId="urn:microsoft.com/office/officeart/2005/8/layout/hierarchy2"/>
    <dgm:cxn modelId="{438552CD-98D7-4921-8C18-A9EBDC486002}" type="presParOf" srcId="{32091277-4E92-4F68-A079-D388FDC8E67C}" destId="{358A6776-B134-4444-B82A-B5418A3C1669}" srcOrd="0" destOrd="0" presId="urn:microsoft.com/office/officeart/2005/8/layout/hierarchy2"/>
    <dgm:cxn modelId="{6D57163A-7F1A-43F6-9267-E9F793C6B3E8}" type="presParOf" srcId="{32091277-4E92-4F68-A079-D388FDC8E67C}" destId="{FC3A4A2B-1DCD-41EF-8C67-C89FAD77B201}" srcOrd="1" destOrd="0" presId="urn:microsoft.com/office/officeart/2005/8/layout/hierarchy2"/>
    <dgm:cxn modelId="{221A430B-1A64-45AB-847A-BE930EEFDB5B}" type="presParOf" srcId="{52115137-FDB5-4266-AA6F-E0087B92B089}" destId="{E9B7BAED-9D71-4F61-8CC3-0E1CDC423239}" srcOrd="2" destOrd="0" presId="urn:microsoft.com/office/officeart/2005/8/layout/hierarchy2"/>
    <dgm:cxn modelId="{884737BE-4B45-4411-AC39-93770125D5C6}" type="presParOf" srcId="{E9B7BAED-9D71-4F61-8CC3-0E1CDC423239}" destId="{4BE8D164-D562-48E8-AE3B-4927A56ACDA4}" srcOrd="0" destOrd="0" presId="urn:microsoft.com/office/officeart/2005/8/layout/hierarchy2"/>
    <dgm:cxn modelId="{8B9FBCBE-38B8-41E3-9D32-F1E9B1E93C42}" type="presParOf" srcId="{52115137-FDB5-4266-AA6F-E0087B92B089}" destId="{80AC8879-3C8B-4974-B058-2628003D6D4E}" srcOrd="3" destOrd="0" presId="urn:microsoft.com/office/officeart/2005/8/layout/hierarchy2"/>
    <dgm:cxn modelId="{6134B703-B500-4659-9BA1-6E22BEB4F65E}" type="presParOf" srcId="{80AC8879-3C8B-4974-B058-2628003D6D4E}" destId="{89CD80BD-D38B-4455-A016-60F678ECDE04}" srcOrd="0" destOrd="0" presId="urn:microsoft.com/office/officeart/2005/8/layout/hierarchy2"/>
    <dgm:cxn modelId="{0BA182D7-9AFD-4FEE-887B-DF3C3537F0D9}" type="presParOf" srcId="{80AC8879-3C8B-4974-B058-2628003D6D4E}" destId="{6A532293-FB3F-4D36-A565-05D322478322}" srcOrd="1" destOrd="0" presId="urn:microsoft.com/office/officeart/2005/8/layout/hierarchy2"/>
    <dgm:cxn modelId="{21E061B7-1895-43C5-BF89-21D9323AC51F}" type="presParOf" srcId="{729D0F46-9D01-4A98-82ED-3A728996E9AE}" destId="{38A31F3E-953D-4323-AD84-4570D64E4120}" srcOrd="2" destOrd="0" presId="urn:microsoft.com/office/officeart/2005/8/layout/hierarchy2"/>
    <dgm:cxn modelId="{A0200796-3178-4AF7-B931-A5FD5EFC1E43}" type="presParOf" srcId="{38A31F3E-953D-4323-AD84-4570D64E4120}" destId="{380CF459-2B5F-4AB0-A11F-9F165D79C65C}" srcOrd="0" destOrd="0" presId="urn:microsoft.com/office/officeart/2005/8/layout/hierarchy2"/>
    <dgm:cxn modelId="{0D6CDCEC-1CB7-42E8-8556-D7DCC77ED36B}" type="presParOf" srcId="{729D0F46-9D01-4A98-82ED-3A728996E9AE}" destId="{5B1E7FE8-49CB-42DE-939D-0DD42777569B}" srcOrd="3" destOrd="0" presId="urn:microsoft.com/office/officeart/2005/8/layout/hierarchy2"/>
    <dgm:cxn modelId="{0CE92417-7C94-465B-BD27-72B93B706209}" type="presParOf" srcId="{5B1E7FE8-49CB-42DE-939D-0DD42777569B}" destId="{A296ADDA-C9A3-4646-B7F0-89E45ADFA0B9}" srcOrd="0" destOrd="0" presId="urn:microsoft.com/office/officeart/2005/8/layout/hierarchy2"/>
    <dgm:cxn modelId="{0FA7D79C-6FD3-4399-9CAB-F220F1A1C1AE}" type="presParOf" srcId="{5B1E7FE8-49CB-42DE-939D-0DD42777569B}" destId="{9BE046ED-05BE-40D3-9E88-4E2AA9D0FF37}" srcOrd="1" destOrd="0" presId="urn:microsoft.com/office/officeart/2005/8/layout/hierarchy2"/>
    <dgm:cxn modelId="{9A813D41-0859-44E0-AABC-BEB046F69E2F}" type="presParOf" srcId="{4CCB7120-ABB4-4FEB-A700-8B129FDCA847}" destId="{212983D5-7B50-4E8E-886C-77CE167B03DB}" srcOrd="2" destOrd="0" presId="urn:microsoft.com/office/officeart/2005/8/layout/hierarchy2"/>
    <dgm:cxn modelId="{B31903C8-D7AD-4063-8642-4B7EE6147416}" type="presParOf" srcId="{212983D5-7B50-4E8E-886C-77CE167B03DB}" destId="{657ECB1C-7C37-4EE4-AFE3-AC5DF4DFE09E}" srcOrd="0" destOrd="0" presId="urn:microsoft.com/office/officeart/2005/8/layout/hierarchy2"/>
    <dgm:cxn modelId="{8EA465F0-C3AA-48E3-BF71-C02EB0CC703C}" type="presParOf" srcId="{4CCB7120-ABB4-4FEB-A700-8B129FDCA847}" destId="{F5043969-CEB3-4008-B22B-B7D7EFA0ECC9}" srcOrd="3" destOrd="0" presId="urn:microsoft.com/office/officeart/2005/8/layout/hierarchy2"/>
    <dgm:cxn modelId="{ABBB425B-8195-468D-BF25-7A8427AFA8A8}" type="presParOf" srcId="{F5043969-CEB3-4008-B22B-B7D7EFA0ECC9}" destId="{B32B8905-298C-43F6-8280-E0350CBC3080}" srcOrd="0" destOrd="0" presId="urn:microsoft.com/office/officeart/2005/8/layout/hierarchy2"/>
    <dgm:cxn modelId="{3FFA23F2-5CF0-44F9-8505-B5501C323934}" type="presParOf" srcId="{F5043969-CEB3-4008-B22B-B7D7EFA0ECC9}" destId="{7E3C1ADD-A149-4DBD-8718-1AF9E4F29C0D}" srcOrd="1" destOrd="0" presId="urn:microsoft.com/office/officeart/2005/8/layout/hierarchy2"/>
    <dgm:cxn modelId="{9520ABFE-A914-4F6B-9831-44D96426F3C1}" type="presParOf" srcId="{C8B20F7C-D3EF-4311-8C69-70E82C6816FD}" destId="{A3A7F52C-B0AA-437D-B54C-F3819B4BB456}" srcOrd="2" destOrd="0" presId="urn:microsoft.com/office/officeart/2005/8/layout/hierarchy2"/>
    <dgm:cxn modelId="{30867050-0E3C-41CB-8F68-AFA943DB9F80}" type="presParOf" srcId="{A3A7F52C-B0AA-437D-B54C-F3819B4BB456}" destId="{46DFB722-26DD-44C2-AFE9-E01C020D6EA5}" srcOrd="0" destOrd="0" presId="urn:microsoft.com/office/officeart/2005/8/layout/hierarchy2"/>
    <dgm:cxn modelId="{2DB520C1-3CF7-486B-BB32-A256B7E523E9}" type="presParOf" srcId="{C8B20F7C-D3EF-4311-8C69-70E82C6816FD}" destId="{8D644586-B86C-468F-87D5-AD488C5536EA}" srcOrd="3" destOrd="0" presId="urn:microsoft.com/office/officeart/2005/8/layout/hierarchy2"/>
    <dgm:cxn modelId="{F6A22F3A-0A01-4F5F-A001-AF1CEDDDA869}" type="presParOf" srcId="{8D644586-B86C-468F-87D5-AD488C5536EA}" destId="{886260C4-2137-4944-8693-0C7CC74DD5E2}" srcOrd="0" destOrd="0" presId="urn:microsoft.com/office/officeart/2005/8/layout/hierarchy2"/>
    <dgm:cxn modelId="{C8F71B8D-1EB9-458B-BBB4-0CE9AD49488C}" type="presParOf" srcId="{8D644586-B86C-468F-87D5-AD488C5536EA}" destId="{DF81468F-E5AA-406F-A661-CADE710E984A}" srcOrd="1" destOrd="0" presId="urn:microsoft.com/office/officeart/2005/8/layout/hierarchy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E6C5-D7A9-4DFF-8069-C7A5EF720D82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B3C4C-383B-422E-AC84-2A4EC10A010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  <p:transition spd="slow"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E6C5-D7A9-4DFF-8069-C7A5EF720D82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B3C4C-383B-422E-AC84-2A4EC10A010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  <p:transition spd="slow">
    <p:pull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E6C5-D7A9-4DFF-8069-C7A5EF720D82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B3C4C-383B-422E-AC84-2A4EC10A010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  <p:transition spd="slow"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E6C5-D7A9-4DFF-8069-C7A5EF720D82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B3C4C-383B-422E-AC84-2A4EC10A010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  <p:transition spd="slow"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E6C5-D7A9-4DFF-8069-C7A5EF720D82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B3C4C-383B-422E-AC84-2A4EC10A010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  <p:transition spd="slow"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E6C5-D7A9-4DFF-8069-C7A5EF720D82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B3C4C-383B-422E-AC84-2A4EC10A010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  <p:transition spd="slow"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E6C5-D7A9-4DFF-8069-C7A5EF720D82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B3C4C-383B-422E-AC84-2A4EC10A010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  <p:transition spd="slow"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E6C5-D7A9-4DFF-8069-C7A5EF720D82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B3C4C-383B-422E-AC84-2A4EC10A010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  <p:transition spd="slow"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E6C5-D7A9-4DFF-8069-C7A5EF720D82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B3C4C-383B-422E-AC84-2A4EC10A010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  <p:transition spd="slow"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E6C5-D7A9-4DFF-8069-C7A5EF720D82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B3C4C-383B-422E-AC84-2A4EC10A010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  <p:transition spd="slow"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E6C5-D7A9-4DFF-8069-C7A5EF720D82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B3C4C-383B-422E-AC84-2A4EC10A010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  <p:transition spd="slow"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4E6C5-D7A9-4DFF-8069-C7A5EF720D82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B3C4C-383B-422E-AC84-2A4EC10A010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142844" y="692696"/>
            <a:ext cx="907262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 smtClean="0">
                <a:solidFill>
                  <a:srgbClr val="002060"/>
                </a:solidFill>
              </a:rPr>
              <a:t>„Sei getrost mein Sohn, deine Sünden sind dir  </a:t>
            </a:r>
          </a:p>
          <a:p>
            <a:r>
              <a:rPr lang="de-DE" sz="3600" b="1" dirty="0" smtClean="0">
                <a:solidFill>
                  <a:srgbClr val="002060"/>
                </a:solidFill>
              </a:rPr>
              <a:t>                                  Vergeben“ </a:t>
            </a:r>
          </a:p>
          <a:p>
            <a:r>
              <a:rPr lang="de-DE" sz="2800" dirty="0" smtClean="0"/>
              <a:t>                                               </a:t>
            </a:r>
            <a:r>
              <a:rPr lang="de-DE" sz="1400" dirty="0" smtClean="0"/>
              <a:t>(Mt. 9,2)</a:t>
            </a:r>
            <a:endParaRPr lang="de-DE" sz="1400" dirty="0"/>
          </a:p>
        </p:txBody>
      </p:sp>
      <p:sp>
        <p:nvSpPr>
          <p:cNvPr id="5" name="Textfeld 4"/>
          <p:cNvSpPr txBox="1"/>
          <p:nvPr/>
        </p:nvSpPr>
        <p:spPr>
          <a:xfrm>
            <a:off x="971600" y="2780928"/>
            <a:ext cx="691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u="sng" dirty="0" smtClean="0"/>
              <a:t>Analyse von Mt. 9, 2-8  nach der Methodenlehre nach Egger.</a:t>
            </a:r>
            <a:endParaRPr lang="de-DE" sz="3600" b="1" u="sng" dirty="0"/>
          </a:p>
        </p:txBody>
      </p:sp>
      <p:sp>
        <p:nvSpPr>
          <p:cNvPr id="6" name="Textfeld 5"/>
          <p:cNvSpPr txBox="1"/>
          <p:nvPr/>
        </p:nvSpPr>
        <p:spPr>
          <a:xfrm>
            <a:off x="179512" y="4437112"/>
            <a:ext cx="69482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Ruhr-Universität Bochum</a:t>
            </a:r>
          </a:p>
          <a:p>
            <a:r>
              <a:rPr lang="de-DE" dirty="0" smtClean="0"/>
              <a:t>Seminar: Wunder </a:t>
            </a:r>
          </a:p>
          <a:p>
            <a:r>
              <a:rPr lang="de-DE" dirty="0" smtClean="0"/>
              <a:t>Dozent: Wick</a:t>
            </a:r>
          </a:p>
          <a:p>
            <a:r>
              <a:rPr lang="de-DE" dirty="0" err="1" smtClean="0"/>
              <a:t>SoSe</a:t>
            </a:r>
            <a:r>
              <a:rPr lang="de-DE" dirty="0" smtClean="0"/>
              <a:t>: 2010</a:t>
            </a:r>
          </a:p>
          <a:p>
            <a:r>
              <a:rPr lang="de-DE" dirty="0" smtClean="0"/>
              <a:t>Referentinnen: </a:t>
            </a:r>
            <a:r>
              <a:rPr lang="de-DE" dirty="0" smtClean="0"/>
              <a:t>Friederike </a:t>
            </a:r>
            <a:r>
              <a:rPr lang="de-DE" dirty="0" err="1" smtClean="0"/>
              <a:t>Greiffer</a:t>
            </a:r>
            <a:r>
              <a:rPr lang="de-DE" dirty="0" smtClean="0"/>
              <a:t>; Fenja Satalik; Franziska Schade, </a:t>
            </a:r>
          </a:p>
          <a:p>
            <a:r>
              <a:rPr lang="de-DE" dirty="0" smtClean="0"/>
              <a:t>Lisa-Marie </a:t>
            </a:r>
            <a:r>
              <a:rPr lang="de-DE" dirty="0" err="1" smtClean="0"/>
              <a:t>Schog</a:t>
            </a:r>
            <a:r>
              <a:rPr lang="de-DE" dirty="0" smtClean="0"/>
              <a:t>; Laura Wagner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 descr="Bild Ma. 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1834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>
          <a:xfrm>
            <a:off x="4215166" y="620688"/>
            <a:ext cx="47162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de-DE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Matthäus 9, 2-8</a:t>
            </a:r>
            <a:endParaRPr lang="de-DE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/>
        </p:nvGraphicFramePr>
        <p:xfrm>
          <a:off x="611560" y="2708920"/>
          <a:ext cx="7477156" cy="3225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9290"/>
                <a:gridCol w="2363634"/>
                <a:gridCol w="2122655"/>
                <a:gridCol w="1121577"/>
              </a:tblGrid>
              <a:tr h="730880">
                <a:tc>
                  <a:txBody>
                    <a:bodyPr/>
                    <a:lstStyle/>
                    <a:p>
                      <a:r>
                        <a:rPr lang="de-DE" dirty="0" smtClean="0"/>
                        <a:t>Griechisch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Deutsch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Griechisch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Deutsch</a:t>
                      </a:r>
                      <a:endParaRPr lang="de-D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l-G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παραλυτικ</a:t>
                      </a:r>
                      <a:r>
                        <a:rPr lang="el-GR" dirty="0" smtClean="0"/>
                        <a:t>ὸν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Gelähmter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dirty="0" smtClean="0"/>
                        <a:t>ἰδοὺ</a:t>
                      </a:r>
                      <a:r>
                        <a:rPr lang="de-DE" dirty="0" smtClean="0"/>
                        <a:t>,</a:t>
                      </a:r>
                      <a:r>
                        <a:rPr lang="el-GR" dirty="0" smtClean="0"/>
                        <a:t> ἰδὼν</a:t>
                      </a:r>
                      <a:r>
                        <a:rPr lang="de-DE" dirty="0" smtClean="0"/>
                        <a:t>,</a:t>
                      </a:r>
                      <a:r>
                        <a:rPr lang="el-GR" dirty="0" smtClean="0"/>
                        <a:t> ἰδόντες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sehen</a:t>
                      </a:r>
                      <a:endParaRPr lang="de-D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 smtClean="0"/>
                        <a:t>γραμματέων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Schriftgelehrte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dirty="0" smtClean="0"/>
                        <a:t>λέγει </a:t>
                      </a:r>
                      <a:r>
                        <a:rPr lang="de-DE" dirty="0" smtClean="0"/>
                        <a:t>,</a:t>
                      </a:r>
                      <a:r>
                        <a:rPr lang="el-GR" dirty="0" smtClean="0"/>
                        <a:t>Εἶπεν</a:t>
                      </a:r>
                      <a:r>
                        <a:rPr lang="de-DE" dirty="0" smtClean="0"/>
                        <a:t>,</a:t>
                      </a:r>
                      <a:r>
                        <a:rPr lang="el-GR" dirty="0" smtClean="0"/>
                        <a:t> εἰπεῖν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sprechen</a:t>
                      </a:r>
                      <a:endParaRPr lang="de-D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 smtClean="0"/>
                        <a:t>Ἰησοῦς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Jesus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dirty="0" smtClean="0"/>
                        <a:t>ἀφίενταί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vergeben</a:t>
                      </a:r>
                      <a:endParaRPr lang="de-D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 smtClean="0"/>
                        <a:t>ὄχλοι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Volk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dirty="0" smtClean="0"/>
                        <a:t>ἔγειρε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aufstehen</a:t>
                      </a:r>
                      <a:endParaRPr lang="de-D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ἐξουσίαν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Vollmacht,</a:t>
                      </a:r>
                      <a:r>
                        <a:rPr lang="de-DE" baseline="0" dirty="0" smtClean="0"/>
                        <a:t> Macht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>
                          <a:latin typeface="Aristarcoj" pitchFamily="2" charset="0"/>
                        </a:rPr>
                        <a:t>p</a:t>
                      </a:r>
                      <a:r>
                        <a:rPr lang="el-GR" dirty="0" smtClean="0"/>
                        <a:t>εριπάτει</a:t>
                      </a:r>
                      <a:r>
                        <a:rPr lang="de-DE" dirty="0" smtClean="0"/>
                        <a:t>, </a:t>
                      </a:r>
                      <a:r>
                        <a:rPr lang="el-GR" dirty="0" smtClean="0"/>
                        <a:t>ὕπαγε</a:t>
                      </a:r>
                      <a:r>
                        <a:rPr lang="de-DE" dirty="0" smtClean="0"/>
                        <a:t>, </a:t>
                      </a:r>
                      <a:r>
                        <a:rPr lang="el-GR" dirty="0" smtClean="0"/>
                        <a:t>ἀπῆλθεν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gehen</a:t>
                      </a:r>
                      <a:endParaRPr lang="de-D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 smtClean="0"/>
                        <a:t>ἁμαρτίαι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Sünden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feld 2"/>
          <p:cNvSpPr txBox="1"/>
          <p:nvPr/>
        </p:nvSpPr>
        <p:spPr>
          <a:xfrm>
            <a:off x="1979712" y="980728"/>
            <a:ext cx="60927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u="sng" dirty="0" smtClean="0"/>
              <a:t>Kleine Einführung ins </a:t>
            </a:r>
            <a:r>
              <a:rPr lang="de-DE" sz="2400" b="1" u="sng" dirty="0" smtClean="0"/>
              <a:t>Griechische</a:t>
            </a:r>
          </a:p>
          <a:p>
            <a:endParaRPr lang="de-DE" sz="2400" b="1" u="sng" dirty="0" smtClean="0"/>
          </a:p>
          <a:p>
            <a:r>
              <a:rPr lang="de-DE" sz="2400" dirty="0" smtClean="0"/>
              <a:t>Erleichtert den Blick in den Griechischen Text.</a:t>
            </a:r>
            <a:endParaRPr lang="de-DE" sz="2400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642910" y="857232"/>
            <a:ext cx="70009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u="sng" dirty="0" smtClean="0"/>
              <a:t>Unsere </a:t>
            </a:r>
            <a:r>
              <a:rPr lang="de-DE" sz="2400" b="1" u="sng" dirty="0" smtClean="0"/>
              <a:t>These</a:t>
            </a:r>
            <a:r>
              <a:rPr lang="de-DE" sz="2400" b="1" u="sng" dirty="0" smtClean="0"/>
              <a:t>:</a:t>
            </a:r>
          </a:p>
          <a:p>
            <a:endParaRPr lang="de-DE" sz="1200" b="1" u="sng" dirty="0" smtClean="0"/>
          </a:p>
          <a:p>
            <a:r>
              <a:rPr lang="de-DE" sz="1200" dirty="0" smtClean="0"/>
              <a:t>Die wir nach </a:t>
            </a:r>
            <a:r>
              <a:rPr lang="de-DE" sz="1200" dirty="0" smtClean="0"/>
              <a:t>B</a:t>
            </a:r>
            <a:r>
              <a:rPr lang="de-DE" sz="1200" dirty="0" smtClean="0"/>
              <a:t>earbeitung des Textes aufgestellt haben und  nun am Text belegen wollen.</a:t>
            </a:r>
            <a:endParaRPr lang="de-DE" sz="1200" dirty="0"/>
          </a:p>
        </p:txBody>
      </p:sp>
      <p:sp>
        <p:nvSpPr>
          <p:cNvPr id="3" name="Textfeld 2"/>
          <p:cNvSpPr txBox="1"/>
          <p:nvPr/>
        </p:nvSpPr>
        <p:spPr>
          <a:xfrm>
            <a:off x="683568" y="2852936"/>
            <a:ext cx="7236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 smtClean="0"/>
              <a:t>Wunderhandlung ist </a:t>
            </a:r>
          </a:p>
          <a:p>
            <a:r>
              <a:rPr lang="de-DE" sz="2400" dirty="0" smtClean="0"/>
              <a:t>die Sündenvergebung durch Jesus den Menschensohn,</a:t>
            </a:r>
          </a:p>
          <a:p>
            <a:r>
              <a:rPr lang="de-DE" sz="2400" dirty="0" smtClean="0"/>
              <a:t>nicht  die Heilung des Gelähmten.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elle 7"/>
          <p:cNvGraphicFramePr>
            <a:graphicFrameLocks noGrp="1"/>
          </p:cNvGraphicFramePr>
          <p:nvPr/>
        </p:nvGraphicFramePr>
        <p:xfrm>
          <a:off x="857224" y="357166"/>
          <a:ext cx="6816080" cy="61700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8040"/>
                <a:gridCol w="3408040"/>
              </a:tblGrid>
              <a:tr h="732586">
                <a:tc>
                  <a:txBody>
                    <a:bodyPr/>
                    <a:lstStyle/>
                    <a:p>
                      <a:r>
                        <a:rPr lang="de-DE" dirty="0" smtClean="0"/>
                        <a:t>Sprachlich</a:t>
                      </a:r>
                      <a:r>
                        <a:rPr lang="de-DE" baseline="0" dirty="0" smtClean="0"/>
                        <a:t>- Syntaktische-Analyse</a:t>
                      </a:r>
                    </a:p>
                    <a:p>
                      <a:r>
                        <a:rPr lang="de-DE" sz="1200" baseline="0" dirty="0" smtClean="0"/>
                        <a:t>Mit Anzahl</a:t>
                      </a:r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Semantische</a:t>
                      </a:r>
                      <a:r>
                        <a:rPr lang="de-DE" baseline="0" dirty="0" smtClean="0"/>
                        <a:t> Analyse</a:t>
                      </a:r>
                      <a:endParaRPr lang="de-DE" dirty="0"/>
                    </a:p>
                  </a:txBody>
                  <a:tcPr/>
                </a:tc>
              </a:tr>
              <a:tr h="732586">
                <a:tc>
                  <a:txBody>
                    <a:bodyPr/>
                    <a:lstStyle/>
                    <a:p>
                      <a:r>
                        <a:rPr lang="de-DE" dirty="0" smtClean="0"/>
                        <a:t> </a:t>
                      </a:r>
                      <a:r>
                        <a:rPr lang="de-DE" dirty="0" smtClean="0"/>
                        <a:t>Ein</a:t>
                      </a:r>
                      <a:r>
                        <a:rPr lang="de-DE" baseline="0" dirty="0" smtClean="0"/>
                        <a:t> </a:t>
                      </a:r>
                      <a:r>
                        <a:rPr lang="de-DE" dirty="0" smtClean="0"/>
                        <a:t>Gelähmter 3x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Gibt den</a:t>
                      </a:r>
                      <a:r>
                        <a:rPr lang="de-DE" baseline="0" dirty="0" smtClean="0"/>
                        <a:t> </a:t>
                      </a:r>
                      <a:r>
                        <a:rPr lang="de-DE" dirty="0" smtClean="0"/>
                        <a:t>Anstoß</a:t>
                      </a:r>
                      <a:r>
                        <a:rPr lang="de-DE" dirty="0" smtClean="0"/>
                        <a:t>,</a:t>
                      </a:r>
                      <a:r>
                        <a:rPr lang="de-DE" baseline="0" dirty="0" smtClean="0"/>
                        <a:t> </a:t>
                      </a:r>
                      <a:r>
                        <a:rPr lang="de-DE" baseline="0" dirty="0" smtClean="0"/>
                        <a:t> ist </a:t>
                      </a:r>
                      <a:r>
                        <a:rPr lang="de-DE" dirty="0" smtClean="0"/>
                        <a:t>passiv</a:t>
                      </a:r>
                      <a:r>
                        <a:rPr lang="de-DE" dirty="0" smtClean="0"/>
                        <a:t>, </a:t>
                      </a:r>
                      <a:r>
                        <a:rPr lang="de-DE" dirty="0" smtClean="0"/>
                        <a:t> wird nicht </a:t>
                      </a:r>
                      <a:r>
                        <a:rPr lang="de-DE" dirty="0" smtClean="0"/>
                        <a:t>weiter </a:t>
                      </a:r>
                      <a:r>
                        <a:rPr lang="de-DE" dirty="0" smtClean="0"/>
                        <a:t>Charakterisiert. </a:t>
                      </a:r>
                      <a:endParaRPr lang="de-DE" dirty="0"/>
                    </a:p>
                  </a:txBody>
                  <a:tcPr/>
                </a:tc>
              </a:tr>
              <a:tr h="732586">
                <a:tc>
                  <a:txBody>
                    <a:bodyPr/>
                    <a:lstStyle/>
                    <a:p>
                      <a:r>
                        <a:rPr lang="de-DE" dirty="0" smtClean="0"/>
                        <a:t> </a:t>
                      </a:r>
                      <a:r>
                        <a:rPr lang="de-DE" dirty="0" smtClean="0"/>
                        <a:t>Die</a:t>
                      </a:r>
                      <a:r>
                        <a:rPr lang="de-DE" baseline="0" dirty="0" smtClean="0"/>
                        <a:t> </a:t>
                      </a:r>
                      <a:r>
                        <a:rPr lang="de-DE" dirty="0" smtClean="0"/>
                        <a:t>Sünden</a:t>
                      </a:r>
                      <a:r>
                        <a:rPr lang="de-DE" baseline="0" dirty="0" smtClean="0"/>
                        <a:t> 3x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Hängt die Sünde</a:t>
                      </a:r>
                      <a:r>
                        <a:rPr lang="de-DE" baseline="0" dirty="0" smtClean="0"/>
                        <a:t> mit der</a:t>
                      </a:r>
                      <a:r>
                        <a:rPr lang="de-DE" dirty="0" smtClean="0"/>
                        <a:t> Krankheit</a:t>
                      </a:r>
                      <a:r>
                        <a:rPr lang="de-DE" baseline="0" dirty="0" smtClean="0"/>
                        <a:t> zusammen?</a:t>
                      </a:r>
                    </a:p>
                    <a:p>
                      <a:r>
                        <a:rPr lang="de-DE" baseline="0" dirty="0" smtClean="0"/>
                        <a:t>Sünden werden vergeben (Passiv)</a:t>
                      </a:r>
                      <a:r>
                        <a:rPr lang="de-DE" dirty="0" smtClean="0"/>
                        <a:t> </a:t>
                      </a:r>
                      <a:endParaRPr lang="de-DE" dirty="0"/>
                    </a:p>
                  </a:txBody>
                  <a:tcPr/>
                </a:tc>
              </a:tr>
              <a:tr h="1046551">
                <a:tc>
                  <a:txBody>
                    <a:bodyPr/>
                    <a:lstStyle/>
                    <a:p>
                      <a:r>
                        <a:rPr lang="de-DE" dirty="0" smtClean="0"/>
                        <a:t>Die</a:t>
                      </a:r>
                      <a:r>
                        <a:rPr lang="de-DE" baseline="0" dirty="0" smtClean="0"/>
                        <a:t> Schriftgelehrten 1x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Sprechen nur</a:t>
                      </a:r>
                      <a:r>
                        <a:rPr lang="de-DE" baseline="0" dirty="0" smtClean="0"/>
                        <a:t> </a:t>
                      </a:r>
                      <a:r>
                        <a:rPr lang="de-DE" baseline="0" dirty="0" smtClean="0"/>
                        <a:t>zu sich selbst, </a:t>
                      </a:r>
                      <a:r>
                        <a:rPr lang="de-DE" baseline="0" dirty="0" smtClean="0"/>
                        <a:t> sind der Auslöser für die Heilung, werden </a:t>
                      </a:r>
                      <a:r>
                        <a:rPr lang="de-DE" baseline="0" dirty="0" smtClean="0"/>
                        <a:t>nicht weiter </a:t>
                      </a:r>
                      <a:r>
                        <a:rPr lang="de-DE" baseline="0" dirty="0" smtClean="0"/>
                        <a:t>Charakterisiert.</a:t>
                      </a:r>
                      <a:endParaRPr lang="de-DE" dirty="0"/>
                    </a:p>
                  </a:txBody>
                  <a:tcPr/>
                </a:tc>
              </a:tr>
              <a:tr h="732586">
                <a:tc>
                  <a:txBody>
                    <a:bodyPr/>
                    <a:lstStyle/>
                    <a:p>
                      <a:r>
                        <a:rPr lang="de-DE" dirty="0" smtClean="0"/>
                        <a:t>Jesus 2x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Handelt aktiv</a:t>
                      </a:r>
                      <a:r>
                        <a:rPr lang="de-DE" dirty="0" smtClean="0"/>
                        <a:t>, spricht </a:t>
                      </a:r>
                      <a:r>
                        <a:rPr lang="de-DE" baseline="0" dirty="0" smtClean="0"/>
                        <a:t> öffentlich,  </a:t>
                      </a:r>
                      <a:r>
                        <a:rPr lang="de-DE" baseline="0" dirty="0" smtClean="0"/>
                        <a:t> wird weiter Charakterisiert.</a:t>
                      </a:r>
                      <a:endParaRPr lang="de-DE" dirty="0"/>
                    </a:p>
                  </a:txBody>
                  <a:tcPr/>
                </a:tc>
              </a:tr>
              <a:tr h="732586">
                <a:tc>
                  <a:txBody>
                    <a:bodyPr/>
                    <a:lstStyle/>
                    <a:p>
                      <a:r>
                        <a:rPr lang="de-DE" dirty="0" smtClean="0"/>
                        <a:t>Vollmacht</a:t>
                      </a:r>
                      <a:r>
                        <a:rPr lang="de-DE" baseline="0" dirty="0" smtClean="0"/>
                        <a:t> (Macht) 2x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Verbindet</a:t>
                      </a:r>
                      <a:r>
                        <a:rPr lang="de-DE" baseline="0" dirty="0" smtClean="0"/>
                        <a:t> den Mensch und den Menschensohn.</a:t>
                      </a:r>
                      <a:endParaRPr lang="de-DE" dirty="0"/>
                    </a:p>
                  </a:txBody>
                  <a:tcPr/>
                </a:tc>
              </a:tr>
              <a:tr h="496547">
                <a:tc>
                  <a:txBody>
                    <a:bodyPr/>
                    <a:lstStyle/>
                    <a:p>
                      <a:r>
                        <a:rPr lang="de-DE" dirty="0" smtClean="0"/>
                        <a:t>Volk 1x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Handelt</a:t>
                      </a:r>
                      <a:r>
                        <a:rPr lang="de-DE" baseline="0" dirty="0" smtClean="0"/>
                        <a:t> aktiv, </a:t>
                      </a:r>
                      <a:r>
                        <a:rPr lang="de-DE" baseline="0" dirty="0" smtClean="0"/>
                        <a:t>Reagiert auf die Heilung.</a:t>
                      </a:r>
                      <a:endParaRPr lang="de-DE" dirty="0"/>
                    </a:p>
                  </a:txBody>
                  <a:tcPr/>
                </a:tc>
              </a:tr>
              <a:tr h="496547">
                <a:tc>
                  <a:txBody>
                    <a:bodyPr/>
                    <a:lstStyle/>
                    <a:p>
                      <a:r>
                        <a:rPr lang="de-DE" dirty="0" smtClean="0"/>
                        <a:t>Bett, Haus , Gott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Keine weitere Bedeutung</a:t>
                      </a:r>
                      <a:endParaRPr lang="de-DE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hteck 4"/>
          <p:cNvSpPr/>
          <p:nvPr/>
        </p:nvSpPr>
        <p:spPr>
          <a:xfrm>
            <a:off x="8072462" y="785794"/>
            <a:ext cx="696024" cy="5701304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 vert="wordArtVert" wrap="none" lIns="91440" tIns="45720" rIns="91440" bIns="45720">
            <a:spAutoFit/>
          </a:bodyPr>
          <a:lstStyle/>
          <a:p>
            <a:pPr algn="ctr"/>
            <a:r>
              <a:rPr lang="de-DE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Substantive</a:t>
            </a:r>
            <a:endParaRPr lang="de-DE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/>
        </p:nvGraphicFramePr>
        <p:xfrm>
          <a:off x="1214414" y="1142984"/>
          <a:ext cx="6621316" cy="5266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0658"/>
                <a:gridCol w="3310658"/>
              </a:tblGrid>
              <a:tr h="517041">
                <a:tc>
                  <a:txBody>
                    <a:bodyPr/>
                    <a:lstStyle/>
                    <a:p>
                      <a:r>
                        <a:rPr lang="de-DE" dirty="0" smtClean="0"/>
                        <a:t>Sprachlich-Syntaktische-</a:t>
                      </a:r>
                      <a:r>
                        <a:rPr lang="de-DE" baseline="0" dirty="0" smtClean="0"/>
                        <a:t>Analyse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Semantische</a:t>
                      </a:r>
                      <a:r>
                        <a:rPr lang="de-DE" baseline="0" dirty="0" smtClean="0"/>
                        <a:t>-Analyse</a:t>
                      </a:r>
                      <a:endParaRPr lang="de-DE" dirty="0"/>
                    </a:p>
                  </a:txBody>
                  <a:tcPr/>
                </a:tc>
              </a:tr>
              <a:tr h="892427">
                <a:tc>
                  <a:txBody>
                    <a:bodyPr/>
                    <a:lstStyle/>
                    <a:p>
                      <a:r>
                        <a:rPr lang="de-DE" dirty="0" smtClean="0"/>
                        <a:t>Sehen</a:t>
                      </a:r>
                      <a:r>
                        <a:rPr lang="de-DE" baseline="0" dirty="0" smtClean="0"/>
                        <a:t> 5x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Dient</a:t>
                      </a:r>
                      <a:r>
                        <a:rPr lang="de-DE" baseline="0" dirty="0" smtClean="0"/>
                        <a:t> als </a:t>
                      </a:r>
                      <a:r>
                        <a:rPr lang="de-DE" dirty="0" smtClean="0"/>
                        <a:t>Einleitung</a:t>
                      </a:r>
                      <a:r>
                        <a:rPr lang="de-DE" dirty="0" smtClean="0"/>
                        <a:t>,</a:t>
                      </a:r>
                      <a:r>
                        <a:rPr lang="de-DE" baseline="0" dirty="0" smtClean="0"/>
                        <a:t> </a:t>
                      </a:r>
                      <a:r>
                        <a:rPr lang="de-DE" baseline="0" dirty="0" smtClean="0"/>
                        <a:t> ist eine aktive </a:t>
                      </a:r>
                      <a:r>
                        <a:rPr lang="de-DE" baseline="0" dirty="0" smtClean="0"/>
                        <a:t>Handlung </a:t>
                      </a:r>
                      <a:r>
                        <a:rPr lang="de-DE" baseline="0" dirty="0" smtClean="0"/>
                        <a:t> von Jesus und dem Volk.</a:t>
                      </a:r>
                      <a:endParaRPr lang="de-DE" dirty="0"/>
                    </a:p>
                  </a:txBody>
                  <a:tcPr/>
                </a:tc>
              </a:tr>
              <a:tr h="517041">
                <a:tc>
                  <a:txBody>
                    <a:bodyPr/>
                    <a:lstStyle/>
                    <a:p>
                      <a:r>
                        <a:rPr lang="de-DE" dirty="0" smtClean="0"/>
                        <a:t>Sprechen</a:t>
                      </a:r>
                      <a:r>
                        <a:rPr lang="de-DE" baseline="0" dirty="0" smtClean="0"/>
                        <a:t> 4x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Jesus spricht</a:t>
                      </a:r>
                      <a:r>
                        <a:rPr lang="de-DE" baseline="0" dirty="0" smtClean="0"/>
                        <a:t> zu anderen</a:t>
                      </a:r>
                      <a:r>
                        <a:rPr lang="de-DE" dirty="0" smtClean="0"/>
                        <a:t>, die</a:t>
                      </a:r>
                      <a:r>
                        <a:rPr lang="de-DE" baseline="0" dirty="0" smtClean="0"/>
                        <a:t> </a:t>
                      </a:r>
                      <a:r>
                        <a:rPr lang="de-DE" dirty="0" smtClean="0"/>
                        <a:t>Schriftgelehrten zu sich selbst.</a:t>
                      </a:r>
                      <a:endParaRPr lang="de-DE" dirty="0"/>
                    </a:p>
                  </a:txBody>
                  <a:tcPr/>
                </a:tc>
              </a:tr>
              <a:tr h="517041">
                <a:tc>
                  <a:txBody>
                    <a:bodyPr/>
                    <a:lstStyle/>
                    <a:p>
                      <a:r>
                        <a:rPr lang="de-DE" dirty="0" smtClean="0"/>
                        <a:t>Vergeben</a:t>
                      </a:r>
                      <a:r>
                        <a:rPr lang="de-DE" baseline="0" dirty="0" smtClean="0"/>
                        <a:t> 3x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Parallele Verwendung mit aufstehen und gehen</a:t>
                      </a:r>
                      <a:endParaRPr lang="de-DE" dirty="0"/>
                    </a:p>
                  </a:txBody>
                  <a:tcPr/>
                </a:tc>
              </a:tr>
              <a:tr h="517041">
                <a:tc>
                  <a:txBody>
                    <a:bodyPr/>
                    <a:lstStyle/>
                    <a:p>
                      <a:r>
                        <a:rPr lang="de-DE" dirty="0" smtClean="0"/>
                        <a:t>Aufstehen 3x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Parallele Verwendung mit Vergebung und gehen</a:t>
                      </a:r>
                      <a:endParaRPr lang="de-DE" dirty="0"/>
                    </a:p>
                  </a:txBody>
                  <a:tcPr/>
                </a:tc>
              </a:tr>
              <a:tr h="517041">
                <a:tc>
                  <a:txBody>
                    <a:bodyPr/>
                    <a:lstStyle/>
                    <a:p>
                      <a:r>
                        <a:rPr lang="de-DE" dirty="0" smtClean="0"/>
                        <a:t>Gehen 3x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Parallele Verwendung mit vergeben</a:t>
                      </a:r>
                      <a:r>
                        <a:rPr lang="de-DE" baseline="0" dirty="0" smtClean="0"/>
                        <a:t> und aufstehen</a:t>
                      </a:r>
                      <a:endParaRPr lang="de-DE" dirty="0"/>
                    </a:p>
                  </a:txBody>
                  <a:tcPr/>
                </a:tc>
              </a:tr>
              <a:tr h="1274896">
                <a:tc>
                  <a:txBody>
                    <a:bodyPr/>
                    <a:lstStyle/>
                    <a:p>
                      <a:r>
                        <a:rPr lang="de-DE" dirty="0" smtClean="0"/>
                        <a:t>Bringen</a:t>
                      </a:r>
                      <a:r>
                        <a:rPr lang="de-DE" baseline="0" dirty="0" smtClean="0"/>
                        <a:t>, </a:t>
                      </a:r>
                      <a:r>
                        <a:rPr lang="de-DE" baseline="0" dirty="0" err="1" smtClean="0"/>
                        <a:t>getroßt</a:t>
                      </a:r>
                      <a:r>
                        <a:rPr lang="de-DE" baseline="0" dirty="0" smtClean="0"/>
                        <a:t> sein, lästern, denken, wissen, haben,  fürchten, preisen, geben, 1x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(getrost sein,</a:t>
                      </a:r>
                      <a:r>
                        <a:rPr lang="de-DE" baseline="0" dirty="0" smtClean="0"/>
                        <a:t> </a:t>
                      </a:r>
                      <a:r>
                        <a:rPr lang="de-DE" baseline="0" dirty="0" smtClean="0"/>
                        <a:t>nur bei Mt. </a:t>
                      </a:r>
                      <a:r>
                        <a:rPr lang="de-DE" baseline="0" dirty="0" smtClean="0"/>
                        <a:t>von </a:t>
                      </a:r>
                      <a:r>
                        <a:rPr lang="de-DE" baseline="0" dirty="0" smtClean="0"/>
                        <a:t>Jesus) keine wichtige Bedeutung.</a:t>
                      </a:r>
                      <a:endParaRPr lang="de-DE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chteck 2"/>
          <p:cNvSpPr/>
          <p:nvPr/>
        </p:nvSpPr>
        <p:spPr>
          <a:xfrm>
            <a:off x="8001024" y="1643050"/>
            <a:ext cx="842090" cy="4013215"/>
          </a:xfrm>
          <a:prstGeom prst="rect">
            <a:avLst/>
          </a:prstGeom>
          <a:noFill/>
        </p:spPr>
        <p:txBody>
          <a:bodyPr vert="wordArtVert" wrap="none" lIns="91440" tIns="45720" rIns="91440" bIns="45720">
            <a:spAutoFit/>
          </a:bodyPr>
          <a:lstStyle/>
          <a:p>
            <a:pPr algn="ctr"/>
            <a:r>
              <a:rPr lang="de-DE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Verben</a:t>
            </a:r>
            <a:endParaRPr lang="de-DE" sz="36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cxnSp>
        <p:nvCxnSpPr>
          <p:cNvPr id="19" name="Gewinkelte Verbindung 18"/>
          <p:cNvCxnSpPr/>
          <p:nvPr/>
        </p:nvCxnSpPr>
        <p:spPr>
          <a:xfrm rot="16200000" flipH="1">
            <a:off x="3059038" y="3069754"/>
            <a:ext cx="432842" cy="287238"/>
          </a:xfrm>
          <a:prstGeom prst="bentConnector3">
            <a:avLst>
              <a:gd name="adj1" fmla="val 50000"/>
            </a:avLst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le 2"/>
          <p:cNvGraphicFramePr>
            <a:graphicFrameLocks noGrp="1"/>
          </p:cNvGraphicFramePr>
          <p:nvPr/>
        </p:nvGraphicFramePr>
        <p:xfrm>
          <a:off x="1475656" y="1484782"/>
          <a:ext cx="5328592" cy="30963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/>
                <a:gridCol w="2664296"/>
              </a:tblGrid>
              <a:tr h="833226">
                <a:tc>
                  <a:txBody>
                    <a:bodyPr/>
                    <a:lstStyle/>
                    <a:p>
                      <a:r>
                        <a:rPr lang="de-DE" dirty="0" smtClean="0"/>
                        <a:t>Sprachlich-</a:t>
                      </a:r>
                      <a:r>
                        <a:rPr lang="de-DE" baseline="0" dirty="0" smtClean="0"/>
                        <a:t>Syntaktische-Analyse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Semantische Analyse</a:t>
                      </a:r>
                      <a:endParaRPr lang="de-DE" dirty="0"/>
                    </a:p>
                  </a:txBody>
                  <a:tcPr/>
                </a:tc>
              </a:tr>
              <a:tr h="1432930">
                <a:tc>
                  <a:txBody>
                    <a:bodyPr/>
                    <a:lstStyle/>
                    <a:p>
                      <a:r>
                        <a:rPr lang="de-DE" baseline="0" dirty="0" smtClean="0"/>
                        <a:t>Adjektive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Keine im Textabschnitt, Charakterisierung geschieht auf</a:t>
                      </a:r>
                      <a:r>
                        <a:rPr lang="de-DE" baseline="0" dirty="0" smtClean="0"/>
                        <a:t> andere Art.</a:t>
                      </a:r>
                      <a:endParaRPr lang="de-DE" dirty="0"/>
                    </a:p>
                  </a:txBody>
                  <a:tcPr/>
                </a:tc>
              </a:tr>
              <a:tr h="830189">
                <a:tc>
                  <a:txBody>
                    <a:bodyPr/>
                    <a:lstStyle/>
                    <a:p>
                      <a:r>
                        <a:rPr lang="de-DE" dirty="0" smtClean="0"/>
                        <a:t>Präpositionen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Passend </a:t>
                      </a:r>
                      <a:endParaRPr lang="de-DE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hteck 3"/>
          <p:cNvSpPr/>
          <p:nvPr/>
        </p:nvSpPr>
        <p:spPr>
          <a:xfrm>
            <a:off x="7786710" y="571480"/>
            <a:ext cx="842090" cy="5341590"/>
          </a:xfrm>
          <a:prstGeom prst="rect">
            <a:avLst/>
          </a:prstGeom>
          <a:noFill/>
        </p:spPr>
        <p:txBody>
          <a:bodyPr vert="wordArtVert" wrap="none" lIns="91440" tIns="45720" rIns="91440" bIns="45720">
            <a:spAutoFit/>
          </a:bodyPr>
          <a:lstStyle/>
          <a:p>
            <a:pPr algn="ctr"/>
            <a:r>
              <a:rPr lang="de-DE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Sonstige</a:t>
            </a:r>
            <a:endParaRPr lang="de-DE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/>
        </p:nvGraphicFramePr>
        <p:xfrm>
          <a:off x="642910" y="785794"/>
          <a:ext cx="7500990" cy="48725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7387"/>
                <a:gridCol w="2643206"/>
                <a:gridCol w="3000397"/>
              </a:tblGrid>
              <a:tr h="773003">
                <a:tc>
                  <a:txBody>
                    <a:bodyPr/>
                    <a:lstStyle/>
                    <a:p>
                      <a:pPr algn="l"/>
                      <a:r>
                        <a:rPr lang="de-DE" dirty="0" smtClean="0"/>
                        <a:t>Verse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dirty="0" smtClean="0"/>
                        <a:t>Sprachlich-Syntaktische</a:t>
                      </a:r>
                      <a:r>
                        <a:rPr lang="de-DE" baseline="0" dirty="0" smtClean="0"/>
                        <a:t>-Analyse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dirty="0" smtClean="0"/>
                        <a:t>Semantische Analyse</a:t>
                      </a:r>
                      <a:endParaRPr lang="de-DE" dirty="0"/>
                    </a:p>
                  </a:txBody>
                  <a:tcPr/>
                </a:tc>
              </a:tr>
              <a:tr h="773003">
                <a:tc>
                  <a:txBody>
                    <a:bodyPr/>
                    <a:lstStyle/>
                    <a:p>
                      <a:pPr algn="l"/>
                      <a:r>
                        <a:rPr lang="de-DE" dirty="0" smtClean="0"/>
                        <a:t>2</a:t>
                      </a:r>
                      <a:r>
                        <a:rPr lang="de-DE" baseline="0" dirty="0" smtClean="0"/>
                        <a:t> </a:t>
                      </a:r>
                      <a:r>
                        <a:rPr lang="de-DE" baseline="0" dirty="0" smtClean="0"/>
                        <a:t>vs. 4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dirty="0" smtClean="0"/>
                        <a:t>Parallelismus</a:t>
                      </a:r>
                      <a:r>
                        <a:rPr lang="de-DE" sz="1100" dirty="0" smtClean="0"/>
                        <a:t> („sah</a:t>
                      </a:r>
                      <a:r>
                        <a:rPr lang="de-DE" baseline="0" dirty="0" smtClean="0"/>
                        <a:t> </a:t>
                      </a:r>
                      <a:r>
                        <a:rPr lang="de-DE" sz="1100" baseline="0" dirty="0" smtClean="0"/>
                        <a:t>Glauben und sprach“- „sah Gedanken und sprach“)</a:t>
                      </a:r>
                      <a:r>
                        <a:rPr lang="de-DE" dirty="0" smtClean="0"/>
                        <a:t>, Antithese</a:t>
                      </a:r>
                      <a:r>
                        <a:rPr lang="de-DE" sz="1100" dirty="0" smtClean="0"/>
                        <a:t>(Glauben</a:t>
                      </a:r>
                      <a:r>
                        <a:rPr lang="de-DE" sz="1100" baseline="0" dirty="0" smtClean="0"/>
                        <a:t> sehen; Gedanken sehen)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dirty="0" smtClean="0"/>
                        <a:t>Erst</a:t>
                      </a:r>
                      <a:r>
                        <a:rPr lang="de-DE" baseline="0" dirty="0" smtClean="0"/>
                        <a:t> die </a:t>
                      </a:r>
                      <a:r>
                        <a:rPr lang="de-DE" dirty="0" smtClean="0"/>
                        <a:t>Sündenvergebung</a:t>
                      </a:r>
                      <a:r>
                        <a:rPr lang="de-DE" baseline="0" dirty="0" smtClean="0"/>
                        <a:t> dann folgt der </a:t>
                      </a:r>
                      <a:r>
                        <a:rPr lang="de-DE" dirty="0" smtClean="0"/>
                        <a:t>Beweis.</a:t>
                      </a:r>
                      <a:endParaRPr lang="de-DE" dirty="0"/>
                    </a:p>
                  </a:txBody>
                  <a:tcPr/>
                </a:tc>
              </a:tr>
              <a:tr h="447851">
                <a:tc>
                  <a:txBody>
                    <a:bodyPr/>
                    <a:lstStyle/>
                    <a:p>
                      <a:pPr algn="l"/>
                      <a:r>
                        <a:rPr lang="de-DE" dirty="0" smtClean="0"/>
                        <a:t>5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dirty="0" smtClean="0"/>
                        <a:t>Parallelismus</a:t>
                      </a:r>
                      <a:r>
                        <a:rPr lang="de-DE" sz="1100" dirty="0" smtClean="0"/>
                        <a:t>(zu</a:t>
                      </a:r>
                      <a:r>
                        <a:rPr lang="de-DE" sz="1100" baseline="0" dirty="0" smtClean="0"/>
                        <a:t> sagen…..zu sagen)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dirty="0" smtClean="0"/>
                        <a:t>Zusammenhang von Sündenvergebung und</a:t>
                      </a:r>
                      <a:r>
                        <a:rPr lang="de-DE" baseline="0" dirty="0" smtClean="0"/>
                        <a:t> Heilung.</a:t>
                      </a:r>
                      <a:endParaRPr lang="de-DE" dirty="0"/>
                    </a:p>
                  </a:txBody>
                  <a:tcPr/>
                </a:tc>
              </a:tr>
              <a:tr h="447851">
                <a:tc>
                  <a:txBody>
                    <a:bodyPr/>
                    <a:lstStyle/>
                    <a:p>
                      <a:pPr algn="l"/>
                      <a:r>
                        <a:rPr lang="de-DE" dirty="0" smtClean="0"/>
                        <a:t>2 vs. 6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dirty="0" err="1" smtClean="0"/>
                        <a:t>Trikolon</a:t>
                      </a:r>
                      <a:r>
                        <a:rPr lang="de-DE" baseline="0" dirty="0" smtClean="0"/>
                        <a:t> </a:t>
                      </a:r>
                      <a:r>
                        <a:rPr lang="de-DE" sz="1100" baseline="0" dirty="0" smtClean="0"/>
                        <a:t>(Sei getrost – mein Sohn – deine Sünden sind vergeben; steh auf- heb dein Bett – und geh)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dirty="0" smtClean="0"/>
                        <a:t> Auf</a:t>
                      </a:r>
                      <a:r>
                        <a:rPr lang="de-DE" baseline="0" dirty="0" smtClean="0"/>
                        <a:t> der seinen Seite die Sündenvergebung  auf der anderen die</a:t>
                      </a:r>
                      <a:r>
                        <a:rPr lang="de-DE" dirty="0" smtClean="0"/>
                        <a:t> Heilung (Verbindung)</a:t>
                      </a:r>
                      <a:endParaRPr lang="de-DE" dirty="0"/>
                    </a:p>
                  </a:txBody>
                  <a:tcPr/>
                </a:tc>
              </a:tr>
              <a:tr h="773003">
                <a:tc>
                  <a:txBody>
                    <a:bodyPr/>
                    <a:lstStyle/>
                    <a:p>
                      <a:pPr algn="l"/>
                      <a:r>
                        <a:rPr lang="de-DE" dirty="0" smtClean="0"/>
                        <a:t>6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dirty="0" smtClean="0"/>
                        <a:t>Anakoluth </a:t>
                      </a:r>
                      <a:r>
                        <a:rPr lang="de-DE" sz="1100" dirty="0" smtClean="0"/>
                        <a:t>(damit</a:t>
                      </a:r>
                      <a:r>
                        <a:rPr lang="de-DE" sz="1100" baseline="0" dirty="0" smtClean="0"/>
                        <a:t> ihr aber wisst, sprach er zu ihnen)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dirty="0" smtClean="0"/>
                        <a:t>Auf die Selbstaussage von Jesus folgt eine</a:t>
                      </a:r>
                      <a:r>
                        <a:rPr lang="de-DE" baseline="0" dirty="0" smtClean="0"/>
                        <a:t> </a:t>
                      </a:r>
                      <a:r>
                        <a:rPr lang="de-DE" dirty="0" smtClean="0"/>
                        <a:t>Erzähleraussage</a:t>
                      </a:r>
                      <a:endParaRPr lang="de-DE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chteck 2"/>
          <p:cNvSpPr/>
          <p:nvPr/>
        </p:nvSpPr>
        <p:spPr>
          <a:xfrm>
            <a:off x="8215338" y="857232"/>
            <a:ext cx="696024" cy="5214974"/>
          </a:xfrm>
          <a:prstGeom prst="rect">
            <a:avLst/>
          </a:prstGeom>
          <a:noFill/>
        </p:spPr>
        <p:txBody>
          <a:bodyPr vert="wordArtVert" wrap="square" lIns="91440" tIns="45720" rIns="91440" bIns="45720">
            <a:spAutoFit/>
          </a:bodyPr>
          <a:lstStyle/>
          <a:p>
            <a:pPr algn="ctr"/>
            <a:r>
              <a:rPr lang="de-DE" sz="2800" b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Stilmittel</a:t>
            </a:r>
            <a:endParaRPr lang="de-DE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1285852" y="285728"/>
            <a:ext cx="6912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u="sng" dirty="0" smtClean="0"/>
              <a:t>Narrative Analyse – Erstellung eines Homogenen </a:t>
            </a:r>
            <a:endParaRPr lang="de-DE" sz="2400" b="1" dirty="0" smtClean="0"/>
          </a:p>
          <a:p>
            <a:r>
              <a:rPr lang="de-DE" sz="2400" b="1" dirty="0" smtClean="0"/>
              <a:t>                             </a:t>
            </a:r>
            <a:r>
              <a:rPr lang="de-DE" sz="2400" b="1" u="sng" dirty="0" smtClean="0"/>
              <a:t>Untersuchungsobjekts</a:t>
            </a:r>
            <a:endParaRPr lang="de-DE" sz="2400" b="1" u="sng" dirty="0" smtClean="0"/>
          </a:p>
        </p:txBody>
      </p:sp>
      <p:sp>
        <p:nvSpPr>
          <p:cNvPr id="4" name="Textfeld 3"/>
          <p:cNvSpPr txBox="1"/>
          <p:nvPr/>
        </p:nvSpPr>
        <p:spPr>
          <a:xfrm>
            <a:off x="428596" y="2928934"/>
            <a:ext cx="403301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de-DE" dirty="0" smtClean="0"/>
              <a:t> </a:t>
            </a:r>
            <a:r>
              <a:rPr lang="de-DE" dirty="0" smtClean="0"/>
              <a:t>Heranführen </a:t>
            </a:r>
            <a:r>
              <a:rPr lang="de-DE" dirty="0" smtClean="0"/>
              <a:t>an die Problematik                                     </a:t>
            </a:r>
          </a:p>
          <a:p>
            <a:pPr>
              <a:buFont typeface="Arial" pitchFamily="34" charset="0"/>
              <a:buChar char="•"/>
            </a:pPr>
            <a:r>
              <a:rPr lang="de-DE" dirty="0" smtClean="0"/>
              <a:t>Einleiten der Sündenvergebung(Heilung)                         </a:t>
            </a:r>
          </a:p>
          <a:p>
            <a:pPr>
              <a:buFont typeface="Arial" pitchFamily="34" charset="0"/>
              <a:buChar char="•"/>
            </a:pPr>
            <a:r>
              <a:rPr lang="de-DE" dirty="0" smtClean="0"/>
              <a:t>Vergeben (Wunderhandlung)                                            </a:t>
            </a:r>
          </a:p>
          <a:p>
            <a:pPr>
              <a:buFont typeface="Arial" pitchFamily="34" charset="0"/>
              <a:buChar char="•"/>
            </a:pPr>
            <a:r>
              <a:rPr lang="de-DE" dirty="0" smtClean="0"/>
              <a:t> Zweifeln                                                                               </a:t>
            </a:r>
          </a:p>
          <a:p>
            <a:pPr>
              <a:buFont typeface="Arial" pitchFamily="34" charset="0"/>
              <a:buChar char="•"/>
            </a:pPr>
            <a:r>
              <a:rPr lang="de-DE" dirty="0" smtClean="0"/>
              <a:t> Antwort auf den Zweifel                                                                 </a:t>
            </a:r>
          </a:p>
          <a:p>
            <a:pPr>
              <a:buFont typeface="Arial" pitchFamily="34" charset="0"/>
              <a:buChar char="•"/>
            </a:pPr>
            <a:r>
              <a:rPr lang="de-DE" dirty="0" smtClean="0"/>
              <a:t>Aufforderung zum Beweis                                                   </a:t>
            </a:r>
          </a:p>
          <a:p>
            <a:pPr>
              <a:buFont typeface="Arial" pitchFamily="34" charset="0"/>
              <a:buChar char="•"/>
            </a:pPr>
            <a:r>
              <a:rPr lang="de-DE" dirty="0" smtClean="0"/>
              <a:t>Ausführung  als Beweis                                                          </a:t>
            </a:r>
          </a:p>
          <a:p>
            <a:pPr>
              <a:buFont typeface="Arial" pitchFamily="34" charset="0"/>
              <a:buChar char="•"/>
            </a:pPr>
            <a:r>
              <a:rPr lang="de-DE" dirty="0" smtClean="0"/>
              <a:t>Wahrnehmung                                                                      </a:t>
            </a:r>
          </a:p>
          <a:p>
            <a:pPr>
              <a:buFont typeface="Arial" pitchFamily="34" charset="0"/>
              <a:buChar char="•"/>
            </a:pPr>
            <a:r>
              <a:rPr lang="de-DE" dirty="0" smtClean="0"/>
              <a:t>Resultat                                                                       </a:t>
            </a:r>
            <a:endParaRPr lang="de-DE" dirty="0"/>
          </a:p>
        </p:txBody>
      </p:sp>
      <p:sp>
        <p:nvSpPr>
          <p:cNvPr id="16" name="Pfeil nach rechts 15"/>
          <p:cNvSpPr/>
          <p:nvPr/>
        </p:nvSpPr>
        <p:spPr>
          <a:xfrm>
            <a:off x="4429124" y="3071810"/>
            <a:ext cx="648072" cy="24482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Textfeld 16"/>
          <p:cNvSpPr txBox="1"/>
          <p:nvPr/>
        </p:nvSpPr>
        <p:spPr>
          <a:xfrm>
            <a:off x="714348" y="1714488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u="sng" dirty="0" smtClean="0"/>
              <a:t>Eine logische, chronologische und kausale Reihenfolge ist im Text gegeben!</a:t>
            </a:r>
            <a:endParaRPr lang="de-DE" u="sng" dirty="0"/>
          </a:p>
        </p:txBody>
      </p:sp>
      <p:sp>
        <p:nvSpPr>
          <p:cNvPr id="6" name="Textfeld 5"/>
          <p:cNvSpPr txBox="1"/>
          <p:nvPr/>
        </p:nvSpPr>
        <p:spPr>
          <a:xfrm>
            <a:off x="5143504" y="2928934"/>
            <a:ext cx="41434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„sie brachten zu ihm“                     </a:t>
            </a:r>
          </a:p>
          <a:p>
            <a:r>
              <a:rPr lang="de-DE" dirty="0" smtClean="0"/>
              <a:t> „sprach er zu…“ </a:t>
            </a:r>
          </a:p>
          <a:p>
            <a:r>
              <a:rPr lang="de-DE" dirty="0" smtClean="0"/>
              <a:t> „…deine Sünden sind Vergeben“                                                    </a:t>
            </a:r>
          </a:p>
          <a:p>
            <a:r>
              <a:rPr lang="de-DE" dirty="0" smtClean="0"/>
              <a:t>„sprachen….dieser lästert Gott“                                                     </a:t>
            </a:r>
          </a:p>
          <a:p>
            <a:r>
              <a:rPr lang="de-DE" dirty="0" smtClean="0"/>
              <a:t>„sprach: warum denkt ihr böses“                                                                </a:t>
            </a:r>
          </a:p>
          <a:p>
            <a:r>
              <a:rPr lang="de-DE" dirty="0" smtClean="0"/>
              <a:t>„ steh auf …..und geh“                                                          </a:t>
            </a:r>
          </a:p>
          <a:p>
            <a:r>
              <a:rPr lang="de-DE" dirty="0" smtClean="0"/>
              <a:t>„er stand auf und ging“                                                                       </a:t>
            </a:r>
          </a:p>
          <a:p>
            <a:r>
              <a:rPr lang="de-DE" dirty="0" smtClean="0"/>
              <a:t>„ sie sahen es“                                                                     </a:t>
            </a:r>
          </a:p>
          <a:p>
            <a:r>
              <a:rPr lang="de-DE" dirty="0" smtClean="0"/>
              <a:t>„das Volk fürchtete sich und pries Gott“ </a:t>
            </a:r>
            <a:endParaRPr lang="de-DE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 animBg="1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m 3"/>
          <p:cNvGraphicFramePr/>
          <p:nvPr/>
        </p:nvGraphicFramePr>
        <p:xfrm>
          <a:off x="0" y="71462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feld 1"/>
          <p:cNvSpPr txBox="1"/>
          <p:nvPr/>
        </p:nvSpPr>
        <p:spPr>
          <a:xfrm>
            <a:off x="1115616" y="62068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u="sng" dirty="0" smtClean="0"/>
              <a:t>Narrative Analyse –Anwendung von Rastern der</a:t>
            </a:r>
            <a:endParaRPr lang="de-DE" sz="2400" b="1" dirty="0" smtClean="0"/>
          </a:p>
          <a:p>
            <a:r>
              <a:rPr lang="de-DE" sz="2400" b="1" dirty="0" smtClean="0"/>
              <a:t>                          </a:t>
            </a:r>
            <a:r>
              <a:rPr lang="de-DE" sz="2400" b="1" u="sng" dirty="0" smtClean="0"/>
              <a:t>Handlungssequenzen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4071934" y="4214818"/>
            <a:ext cx="2786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Die Geschichte hat keine logischen Alternativen.</a:t>
            </a:r>
            <a:endParaRPr lang="de-DE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2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1043608" y="476672"/>
            <a:ext cx="8929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u="sng" dirty="0" smtClean="0"/>
              <a:t>Narrative Analyse - Anwendung von Rastern auf </a:t>
            </a:r>
          </a:p>
          <a:p>
            <a:r>
              <a:rPr lang="de-DE" sz="2400" b="1" strike="noStrike" dirty="0" smtClean="0"/>
              <a:t>                               </a:t>
            </a:r>
            <a:r>
              <a:rPr lang="de-DE" sz="2400" b="1" u="sng" strike="noStrike" dirty="0" smtClean="0"/>
              <a:t>Handlungsträger</a:t>
            </a:r>
            <a:endParaRPr lang="de-DE" sz="2400" b="1" u="sng" strike="noStrike" dirty="0"/>
          </a:p>
        </p:txBody>
      </p:sp>
      <p:sp>
        <p:nvSpPr>
          <p:cNvPr id="3" name="Textfeld 2"/>
          <p:cNvSpPr txBox="1"/>
          <p:nvPr/>
        </p:nvSpPr>
        <p:spPr>
          <a:xfrm>
            <a:off x="1285852" y="2143116"/>
            <a:ext cx="557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de-DE" dirty="0" smtClean="0"/>
              <a:t> Sie, Jesus, Gelähmter, Schriftgelehrte, Volksmenge</a:t>
            </a:r>
            <a:endParaRPr lang="de-DE" dirty="0"/>
          </a:p>
        </p:txBody>
      </p:sp>
      <p:sp>
        <p:nvSpPr>
          <p:cNvPr id="4" name="Textfeld 3"/>
          <p:cNvSpPr txBox="1"/>
          <p:nvPr/>
        </p:nvSpPr>
        <p:spPr>
          <a:xfrm>
            <a:off x="714348" y="3143248"/>
            <a:ext cx="67151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 </a:t>
            </a:r>
            <a:r>
              <a:rPr lang="de-DE" dirty="0" smtClean="0"/>
              <a:t>Jesus                          </a:t>
            </a:r>
            <a:r>
              <a:rPr lang="de-DE" dirty="0" smtClean="0"/>
              <a:t>Sündenvergebung</a:t>
            </a:r>
            <a:r>
              <a:rPr lang="de-DE" dirty="0" smtClean="0"/>
              <a:t>                           </a:t>
            </a:r>
            <a:r>
              <a:rPr lang="de-DE" dirty="0" smtClean="0"/>
              <a:t>Gelähmter</a:t>
            </a:r>
          </a:p>
          <a:p>
            <a:endParaRPr lang="de-DE" dirty="0" smtClean="0"/>
          </a:p>
          <a:p>
            <a:endParaRPr lang="de-DE" dirty="0" smtClean="0"/>
          </a:p>
          <a:p>
            <a:r>
              <a:rPr lang="de-DE" dirty="0" smtClean="0"/>
              <a:t>       Jesus                            Heilung                        </a:t>
            </a:r>
            <a:r>
              <a:rPr lang="de-DE" dirty="0" smtClean="0"/>
              <a:t>Schriftgelehrte</a:t>
            </a:r>
            <a:endParaRPr lang="de-DE" dirty="0"/>
          </a:p>
        </p:txBody>
      </p:sp>
      <p:cxnSp>
        <p:nvCxnSpPr>
          <p:cNvPr id="8" name="Gerade Verbindung mit Pfeil 7"/>
          <p:cNvCxnSpPr/>
          <p:nvPr/>
        </p:nvCxnSpPr>
        <p:spPr>
          <a:xfrm>
            <a:off x="1428728" y="3357562"/>
            <a:ext cx="114300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Gerade Verbindung mit Pfeil 9"/>
          <p:cNvCxnSpPr/>
          <p:nvPr/>
        </p:nvCxnSpPr>
        <p:spPr>
          <a:xfrm>
            <a:off x="4500562" y="3357562"/>
            <a:ext cx="114300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Gerade Verbindung mit Pfeil 11"/>
          <p:cNvCxnSpPr/>
          <p:nvPr/>
        </p:nvCxnSpPr>
        <p:spPr>
          <a:xfrm>
            <a:off x="1785918" y="4143380"/>
            <a:ext cx="114300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Gerade Verbindung mit Pfeil 13"/>
          <p:cNvCxnSpPr/>
          <p:nvPr/>
        </p:nvCxnSpPr>
        <p:spPr>
          <a:xfrm>
            <a:off x="3929058" y="4143380"/>
            <a:ext cx="107157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Pfeil nach oben und unten 16"/>
          <p:cNvSpPr/>
          <p:nvPr/>
        </p:nvSpPr>
        <p:spPr>
          <a:xfrm>
            <a:off x="3357554" y="3429000"/>
            <a:ext cx="214314" cy="642942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900" dirty="0"/>
          </a:p>
        </p:txBody>
      </p:sp>
      <p:sp>
        <p:nvSpPr>
          <p:cNvPr id="11" name="Textfeld 10"/>
          <p:cNvSpPr txBox="1"/>
          <p:nvPr/>
        </p:nvSpPr>
        <p:spPr>
          <a:xfrm>
            <a:off x="571472" y="4714884"/>
            <a:ext cx="5429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Die Heilung und die Sündenvergebung hängen untrennbar zusammen und sind austauschbar.</a:t>
            </a:r>
            <a:endParaRPr lang="de-DE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7" grpId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1115616" y="404664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u="sng" dirty="0" smtClean="0"/>
              <a:t>Pragmatische Analyse </a:t>
            </a:r>
            <a:endParaRPr lang="de-DE" sz="3600" b="1" u="sng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67544" y="1412776"/>
            <a:ext cx="91440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de-DE" sz="2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Kommunikationsprozess</a:t>
            </a: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Erzählender 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Text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E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igenständige 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Stellung innerhalb des Evangeliums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lang="de-DE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 Leserlenkung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eine 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ausdrücklichen Zweckangaben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eine 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expliziten Handlungsaufforderungen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mpliziter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Adressatenkreis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02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02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1115616" y="404664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u="sng" dirty="0" smtClean="0"/>
              <a:t>Pragmatische Analyse </a:t>
            </a:r>
            <a:endParaRPr lang="de-DE" sz="3600" b="1" u="sng" dirty="0"/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323528" y="1340768"/>
            <a:ext cx="9144000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Aber: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Z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weckmäßige 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Darstellung der 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Akteure 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S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ehr 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eindimensionale Charakterisierung von Gelähmten, 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Schriftgelehrten und Volk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Ü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berdurchschnittlicher 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Redeanteil </a:t>
            </a: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von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Jesus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lang="de-DE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3. Sprechakte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V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ier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konstative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Sprechakte (sprechen)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E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 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expressiver Sprechakt (preisen)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35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35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35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35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35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355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355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355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1115616" y="404664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u="sng" dirty="0" smtClean="0"/>
              <a:t>Pragmatische Analyse </a:t>
            </a:r>
            <a:endParaRPr lang="de-DE" sz="3600" b="1" u="sng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251520" y="1268760"/>
            <a:ext cx="9144000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lang="de-DE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ndirekte 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Leserlenkung: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„Warum denkt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ihr 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so Böses in eurem Herzen?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Was ist leichter, zu sagen: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Dir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sind deine Sünden vergeben,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oder zu sagen: Steh auf und geh umher? 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Damit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ihr 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aber wisst, dass der Menschensohn Vollmacht hat,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auf Erden die Sünden zu vergeben –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sprach er 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zu dem Gelähmten:“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de-DE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Ansprache in 2. Pers. Pl.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Anakoluth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de-DE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4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45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45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45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5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45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45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45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45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457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500034" y="1428736"/>
            <a:ext cx="58326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Die Vergebung der Sünden, nicht die Heilung ist das Wunder.</a:t>
            </a:r>
          </a:p>
          <a:p>
            <a:r>
              <a:rPr lang="de-DE" dirty="0" smtClean="0"/>
              <a:t>Die Heilung selbst ist nur ein äußeres Zeichen für die Schriftgelehrten und das Volk, die dem Glauben unterliegen, dass Krankheit ein Zeichen für ein sündiges Leben ist.</a:t>
            </a:r>
          </a:p>
          <a:p>
            <a:r>
              <a:rPr lang="de-DE" dirty="0" smtClean="0"/>
              <a:t>Der einzige der keine Reaktion zeigt ist der Gelähmte selbst. Vielleicht weil er weiß, dass Sündenvergebung das größte ist, was ihm zu Teil werden kann.</a:t>
            </a:r>
            <a:endParaRPr lang="de-DE" dirty="0" smtClean="0"/>
          </a:p>
        </p:txBody>
      </p:sp>
      <p:sp>
        <p:nvSpPr>
          <p:cNvPr id="4" name="Textfeld 3"/>
          <p:cNvSpPr txBox="1"/>
          <p:nvPr/>
        </p:nvSpPr>
        <p:spPr>
          <a:xfrm>
            <a:off x="571472" y="4786322"/>
            <a:ext cx="62865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Das Wunder zeigt auch für heute lebende, dass Sündenvergebung das höchste Gut ist, das einem zu Teil wird, ohne dass man etwas Besonders tun muss.</a:t>
            </a:r>
          </a:p>
          <a:p>
            <a:r>
              <a:rPr lang="de-DE" dirty="0" smtClean="0"/>
              <a:t>Es hilft zu verstehen, dass Krankheit nichts mit einem sündigen Leben zu tun hat. Für diese Erkenntnis bedarf es zwar einer Auseinandersetzung, das Ergebnis ist jedoch leicht zu verstehen.</a:t>
            </a:r>
          </a:p>
        </p:txBody>
      </p:sp>
      <p:sp>
        <p:nvSpPr>
          <p:cNvPr id="5" name="Rechteck 4"/>
          <p:cNvSpPr/>
          <p:nvPr/>
        </p:nvSpPr>
        <p:spPr>
          <a:xfrm>
            <a:off x="1142976" y="3714752"/>
            <a:ext cx="28108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de-DE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Ergebnis:</a:t>
            </a:r>
            <a:endParaRPr lang="de-DE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1214414" y="285728"/>
            <a:ext cx="17014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de-DE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Fazit:</a:t>
            </a:r>
            <a:endParaRPr lang="de-DE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Fenja\AppData\Local\Microsoft\Windows\Temporary Internet Files\Content.IE5\E3BBXFGL\Jesus card mod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2446" y="0"/>
            <a:ext cx="4309794" cy="687504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rissa-Design">
  <a:themeElements>
    <a:clrScheme name="Hyperion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977</Words>
  <Application>Microsoft Office PowerPoint</Application>
  <PresentationFormat>Bildschirmpräsentation (4:3)</PresentationFormat>
  <Paragraphs>197</Paragraphs>
  <Slides>16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16</vt:i4>
      </vt:variant>
    </vt:vector>
  </HeadingPairs>
  <TitlesOfParts>
    <vt:vector size="17" baseType="lpstr">
      <vt:lpstr>Larissa-Design</vt:lpstr>
      <vt:lpstr>Folie 1</vt:lpstr>
      <vt:lpstr>Folie 2</vt:lpstr>
      <vt:lpstr>Folie 3</vt:lpstr>
      <vt:lpstr>Folie 4</vt:lpstr>
      <vt:lpstr>Folie 5</vt:lpstr>
      <vt:lpstr>Folie 6</vt:lpstr>
      <vt:lpstr>Folie 7</vt:lpstr>
      <vt:lpstr>Folie 8</vt:lpstr>
      <vt:lpstr>Folie 9</vt:lpstr>
      <vt:lpstr>Folie 10</vt:lpstr>
      <vt:lpstr>Folie 11</vt:lpstr>
      <vt:lpstr>Folie 12</vt:lpstr>
      <vt:lpstr>Folie 13</vt:lpstr>
      <vt:lpstr>Folie 14</vt:lpstr>
      <vt:lpstr>Folie 15</vt:lpstr>
      <vt:lpstr>Folie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Ihr Benutzername</dc:creator>
  <cp:lastModifiedBy>Ihr Benutzername</cp:lastModifiedBy>
  <cp:revision>48</cp:revision>
  <dcterms:created xsi:type="dcterms:W3CDTF">2010-04-29T07:31:44Z</dcterms:created>
  <dcterms:modified xsi:type="dcterms:W3CDTF">2010-07-22T07:40:27Z</dcterms:modified>
</cp:coreProperties>
</file>